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6.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7.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8.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9.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0.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1.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2.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3.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4.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5.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6.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7.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48.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6"/>
  </p:notesMasterIdLst>
  <p:sldIdLst>
    <p:sldId id="256" r:id="rId2"/>
    <p:sldId id="257" r:id="rId3"/>
    <p:sldId id="258" r:id="rId4"/>
    <p:sldId id="372" r:id="rId5"/>
    <p:sldId id="314" r:id="rId6"/>
    <p:sldId id="259" r:id="rId7"/>
    <p:sldId id="317" r:id="rId8"/>
    <p:sldId id="319" r:id="rId9"/>
    <p:sldId id="320" r:id="rId10"/>
    <p:sldId id="322" r:id="rId11"/>
    <p:sldId id="323" r:id="rId12"/>
    <p:sldId id="276" r:id="rId13"/>
    <p:sldId id="332" r:id="rId14"/>
    <p:sldId id="373" r:id="rId15"/>
    <p:sldId id="331" r:id="rId16"/>
    <p:sldId id="333" r:id="rId17"/>
    <p:sldId id="330" r:id="rId18"/>
    <p:sldId id="324" r:id="rId19"/>
    <p:sldId id="325" r:id="rId20"/>
    <p:sldId id="329" r:id="rId21"/>
    <p:sldId id="351" r:id="rId22"/>
    <p:sldId id="370" r:id="rId23"/>
    <p:sldId id="368" r:id="rId24"/>
    <p:sldId id="361" r:id="rId25"/>
    <p:sldId id="326" r:id="rId26"/>
    <p:sldId id="369" r:id="rId27"/>
    <p:sldId id="278" r:id="rId28"/>
    <p:sldId id="281" r:id="rId29"/>
    <p:sldId id="334" r:id="rId30"/>
    <p:sldId id="335" r:id="rId31"/>
    <p:sldId id="338" r:id="rId32"/>
    <p:sldId id="365" r:id="rId33"/>
    <p:sldId id="339" r:id="rId34"/>
    <p:sldId id="279" r:id="rId35"/>
    <p:sldId id="340" r:id="rId36"/>
    <p:sldId id="341" r:id="rId37"/>
    <p:sldId id="342" r:id="rId38"/>
    <p:sldId id="345" r:id="rId39"/>
    <p:sldId id="262" r:id="rId40"/>
    <p:sldId id="346" r:id="rId41"/>
    <p:sldId id="280" r:id="rId42"/>
    <p:sldId id="261" r:id="rId43"/>
    <p:sldId id="267" r:id="rId44"/>
    <p:sldId id="263" r:id="rId45"/>
    <p:sldId id="264" r:id="rId46"/>
    <p:sldId id="266" r:id="rId47"/>
    <p:sldId id="268" r:id="rId48"/>
    <p:sldId id="350" r:id="rId49"/>
    <p:sldId id="348" r:id="rId50"/>
    <p:sldId id="286" r:id="rId51"/>
    <p:sldId id="364" r:id="rId52"/>
    <p:sldId id="285" r:id="rId53"/>
    <p:sldId id="291" r:id="rId54"/>
    <p:sldId id="287" r:id="rId55"/>
    <p:sldId id="344" r:id="rId56"/>
    <p:sldId id="347" r:id="rId57"/>
    <p:sldId id="270" r:id="rId58"/>
    <p:sldId id="271" r:id="rId59"/>
    <p:sldId id="362" r:id="rId60"/>
    <p:sldId id="272" r:id="rId61"/>
    <p:sldId id="273" r:id="rId62"/>
    <p:sldId id="274" r:id="rId63"/>
    <p:sldId id="349" r:id="rId64"/>
    <p:sldId id="300" r:id="rId65"/>
    <p:sldId id="293" r:id="rId66"/>
    <p:sldId id="306" r:id="rId67"/>
    <p:sldId id="297" r:id="rId68"/>
    <p:sldId id="294" r:id="rId69"/>
    <p:sldId id="296" r:id="rId70"/>
    <p:sldId id="295" r:id="rId71"/>
    <p:sldId id="298" r:id="rId72"/>
    <p:sldId id="301" r:id="rId73"/>
    <p:sldId id="354" r:id="rId74"/>
    <p:sldId id="355" r:id="rId75"/>
    <p:sldId id="356" r:id="rId76"/>
    <p:sldId id="357" r:id="rId77"/>
    <p:sldId id="358" r:id="rId78"/>
    <p:sldId id="292" r:id="rId79"/>
    <p:sldId id="302" r:id="rId80"/>
    <p:sldId id="303" r:id="rId81"/>
    <p:sldId id="304" r:id="rId82"/>
    <p:sldId id="307" r:id="rId83"/>
    <p:sldId id="366" r:id="rId84"/>
    <p:sldId id="367" r:id="rId85"/>
    <p:sldId id="309" r:id="rId86"/>
    <p:sldId id="308" r:id="rId87"/>
    <p:sldId id="310" r:id="rId88"/>
    <p:sldId id="305" r:id="rId89"/>
    <p:sldId id="352" r:id="rId90"/>
    <p:sldId id="275" r:id="rId91"/>
    <p:sldId id="311" r:id="rId92"/>
    <p:sldId id="312" r:id="rId93"/>
    <p:sldId id="313" r:id="rId94"/>
    <p:sldId id="363" r:id="rId95"/>
  </p:sldIdLst>
  <p:sldSz cx="9144000" cy="5143500" type="screen16x9"/>
  <p:notesSz cx="9601200" cy="7315200"/>
  <p:embeddedFontLst>
    <p:embeddedFont>
      <p:font typeface="Calibri" panose="020F0502020204030204" pitchFamily="34" charset="0"/>
      <p:regular r:id="rId97"/>
      <p:bold r:id="rId98"/>
      <p:italic r:id="rId99"/>
      <p:boldItalic r:id="rId100"/>
    </p:embeddedFont>
    <p:embeddedFont>
      <p:font typeface="Wingdings 2" panose="05020102010507070707" pitchFamily="18" charset="2"/>
      <p:regular r:id="rId10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15C"/>
    <a:srgbClr val="CB54ED"/>
    <a:srgbClr val="5790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p:restoredTop sz="95009"/>
  </p:normalViewPr>
  <p:slideViewPr>
    <p:cSldViewPr snapToGrid="0">
      <p:cViewPr varScale="1">
        <p:scale>
          <a:sx n="123" d="100"/>
          <a:sy n="123" d="100"/>
        </p:scale>
        <p:origin x="762" y="90"/>
      </p:cViewPr>
      <p:guideLst>
        <p:guide orient="horz" pos="1620"/>
        <p:guide pos="2880"/>
      </p:guideLst>
    </p:cSldViewPr>
  </p:slideViewPr>
  <p:outlineViewPr>
    <p:cViewPr>
      <p:scale>
        <a:sx n="33" d="100"/>
        <a:sy n="33" d="100"/>
      </p:scale>
      <p:origin x="0" y="-17960"/>
    </p:cViewPr>
  </p:outlineViewPr>
  <p:notesTextViewPr>
    <p:cViewPr>
      <p:scale>
        <a:sx n="1" d="1"/>
        <a:sy n="1" d="1"/>
      </p:scale>
      <p:origin x="0" y="0"/>
    </p:cViewPr>
  </p:notesTextViewPr>
  <p:notesViewPr>
    <p:cSldViewPr snapToGrid="0">
      <p:cViewPr varScale="1">
        <p:scale>
          <a:sx n="106" d="100"/>
          <a:sy n="106" d="100"/>
        </p:scale>
        <p:origin x="2080"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4.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courses.lumenlearning.com/wm-lifespandevelopment/chapter/the-lifespan-perspective/" TargetMode="External"/><Relationship Id="rId1" Type="http://schemas.openxmlformats.org/officeDocument/2006/relationships/image" Target="../media/image7.png"/><Relationship Id="rId6" Type="http://schemas.openxmlformats.org/officeDocument/2006/relationships/hyperlink" Target="https://www.aviationcoaching.com/i-piloti-possono-dormire-durante-il-volo/" TargetMode="External"/><Relationship Id="rId5" Type="http://schemas.openxmlformats.org/officeDocument/2006/relationships/image" Target="../media/image9.png"/><Relationship Id="rId4" Type="http://schemas.openxmlformats.org/officeDocument/2006/relationships/hyperlink" Target="https://commons.wikimedia.org/wiki/File:Maki-entrance-alt1-11.svg" TargetMode="External"/></Relationships>
</file>

<file path=ppt/diagrams/_rels/data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simple.wikipedia.org/wiki/Windows_Live_Messenger"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diagrams/_rels/data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13.xml.rels><?xml version="1.0" encoding="UTF-8" standalone="yes"?>
<Relationships xmlns="http://schemas.openxmlformats.org/package/2006/relationships"><Relationship Id="rId3" Type="http://schemas.openxmlformats.org/officeDocument/2006/relationships/hyperlink" Target="https://commons.wikimedia.org/wiki/File:Pink_kids_icon.svg" TargetMode="External"/><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hyperlink" Target="http://game-icons.net/sbed/originals/medical-pack.html" TargetMode="External"/><Relationship Id="rId5" Type="http://schemas.openxmlformats.org/officeDocument/2006/relationships/image" Target="../media/image27.png"/><Relationship Id="rId4" Type="http://schemas.openxmlformats.org/officeDocument/2006/relationships/image" Target="../media/image26.png"/></Relationships>
</file>

<file path=ppt/diagrams/_rels/data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hyperlink" Target="http://www.pngall.com/exercise-png" TargetMode="External"/><Relationship Id="rId5" Type="http://schemas.openxmlformats.org/officeDocument/2006/relationships/image" Target="../media/image32.png"/><Relationship Id="rId4" Type="http://schemas.openxmlformats.org/officeDocument/2006/relationships/image" Target="../media/image31.svg"/></Relationships>
</file>

<file path=ppt/diagrams/_rels/data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hyperlink" Target="https://openclipart.org/detail/184627/learn-icon" TargetMode="External"/><Relationship Id="rId1" Type="http://schemas.openxmlformats.org/officeDocument/2006/relationships/image" Target="../media/image39.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6.png"/></Relationships>
</file>

<file path=ppt/diagrams/_rels/data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0.png"/><Relationship Id="rId5" Type="http://schemas.openxmlformats.org/officeDocument/2006/relationships/image" Target="../media/image43.svg"/><Relationship Id="rId4" Type="http://schemas.openxmlformats.org/officeDocument/2006/relationships/image" Target="../media/image42.png"/></Relationships>
</file>

<file path=ppt/diagrams/_rels/data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ata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27.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image" Target="../media/image81.png"/><Relationship Id="rId5" Type="http://schemas.openxmlformats.org/officeDocument/2006/relationships/image" Target="../media/image85.svg"/><Relationship Id="rId4" Type="http://schemas.openxmlformats.org/officeDocument/2006/relationships/image" Target="../media/image84.png"/></Relationships>
</file>

<file path=ppt/diagrams/_rels/data28.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sv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svg"/><Relationship Id="rId4" Type="http://schemas.openxmlformats.org/officeDocument/2006/relationships/image" Target="../media/image91.svg"/><Relationship Id="rId9" Type="http://schemas.openxmlformats.org/officeDocument/2006/relationships/image" Target="../media/image96.png"/></Relationships>
</file>

<file path=ppt/diagrams/_rels/data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ata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ata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4.svg"/><Relationship Id="rId1" Type="http://schemas.openxmlformats.org/officeDocument/2006/relationships/image" Target="../media/image100.png"/><Relationship Id="rId4" Type="http://schemas.openxmlformats.org/officeDocument/2006/relationships/image" Target="../media/image105.svg"/></Relationships>
</file>

<file path=ppt/diagrams/_rels/data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ata3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ata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ata3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svg"/><Relationship Id="rId1" Type="http://schemas.openxmlformats.org/officeDocument/2006/relationships/image" Target="../media/image106.png"/><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diagrams/_rels/data41.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svg"/><Relationship Id="rId1" Type="http://schemas.openxmlformats.org/officeDocument/2006/relationships/image" Target="../media/image112.png"/><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s>
</file>

<file path=ppt/diagrams/_rels/data4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svg"/><Relationship Id="rId1" Type="http://schemas.openxmlformats.org/officeDocument/2006/relationships/image" Target="../media/image123.png"/><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126.svg"/></Relationships>
</file>

<file path=ppt/diagrams/_rels/data43.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image" Target="../media/image130.svg"/><Relationship Id="rId1" Type="http://schemas.openxmlformats.org/officeDocument/2006/relationships/image" Target="../media/image129.png"/><Relationship Id="rId6" Type="http://schemas.openxmlformats.org/officeDocument/2006/relationships/image" Target="../media/image133.svg"/><Relationship Id="rId5" Type="http://schemas.openxmlformats.org/officeDocument/2006/relationships/image" Target="../media/image132.png"/><Relationship Id="rId10" Type="http://schemas.openxmlformats.org/officeDocument/2006/relationships/image" Target="../media/image137.svg"/><Relationship Id="rId4" Type="http://schemas.openxmlformats.org/officeDocument/2006/relationships/hyperlink" Target="http://en.wiktionary.org/wiki/User:Yair_rand/WS-main" TargetMode="External"/><Relationship Id="rId9" Type="http://schemas.openxmlformats.org/officeDocument/2006/relationships/image" Target="../media/image136.png"/></Relationships>
</file>

<file path=ppt/diagrams/_rels/data47.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14.png"/><Relationship Id="rId7" Type="http://schemas.openxmlformats.org/officeDocument/2006/relationships/image" Target="../media/image143.png"/><Relationship Id="rId2" Type="http://schemas.openxmlformats.org/officeDocument/2006/relationships/image" Target="../media/image139.svg"/><Relationship Id="rId1" Type="http://schemas.openxmlformats.org/officeDocument/2006/relationships/image" Target="../media/image138.png"/><Relationship Id="rId6" Type="http://schemas.openxmlformats.org/officeDocument/2006/relationships/image" Target="../media/image142.svg"/><Relationship Id="rId5" Type="http://schemas.openxmlformats.org/officeDocument/2006/relationships/image" Target="../media/image141.png"/><Relationship Id="rId4" Type="http://schemas.openxmlformats.org/officeDocument/2006/relationships/image" Target="../media/image140.svg"/></Relationships>
</file>

<file path=ppt/diagrams/_rels/data49.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svg"/><Relationship Id="rId2" Type="http://schemas.openxmlformats.org/officeDocument/2006/relationships/image" Target="../media/image145.svg"/><Relationship Id="rId1" Type="http://schemas.openxmlformats.org/officeDocument/2006/relationships/image" Target="../media/image143.png"/><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svg"/><Relationship Id="rId9" Type="http://schemas.openxmlformats.org/officeDocument/2006/relationships/image" Target="../media/image15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courses.lumenlearning.com/wm-lifespandevelopment/chapter/the-lifespan-perspective/" TargetMode="External"/><Relationship Id="rId1" Type="http://schemas.openxmlformats.org/officeDocument/2006/relationships/image" Target="../media/image7.png"/><Relationship Id="rId6" Type="http://schemas.openxmlformats.org/officeDocument/2006/relationships/hyperlink" Target="https://www.aviationcoaching.com/i-piloti-possono-dormire-durante-il-volo/" TargetMode="External"/><Relationship Id="rId5" Type="http://schemas.openxmlformats.org/officeDocument/2006/relationships/image" Target="../media/image9.png"/><Relationship Id="rId4" Type="http://schemas.openxmlformats.org/officeDocument/2006/relationships/hyperlink" Target="https://commons.wikimedia.org/wiki/File:Maki-entrance-alt1-11.svg"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simple.wikipedia.org/wiki/Windows_Live_Messenger"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3.xml.rels><?xml version="1.0" encoding="UTF-8" standalone="yes"?>
<Relationships xmlns="http://schemas.openxmlformats.org/package/2006/relationships"><Relationship Id="rId3" Type="http://schemas.openxmlformats.org/officeDocument/2006/relationships/hyperlink" Target="https://commons.wikimedia.org/wiki/File:Pink_kids_icon.svg" TargetMode="External"/><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hyperlink" Target="http://game-icons.net/sbed/originals/medical-pack.html" TargetMode="External"/><Relationship Id="rId5" Type="http://schemas.openxmlformats.org/officeDocument/2006/relationships/image" Target="../media/image27.png"/><Relationship Id="rId4" Type="http://schemas.openxmlformats.org/officeDocument/2006/relationships/image" Target="../media/image26.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hyperlink" Target="http://www.pngall.com/exercise-png" TargetMode="External"/><Relationship Id="rId5" Type="http://schemas.openxmlformats.org/officeDocument/2006/relationships/image" Target="../media/image32.png"/><Relationship Id="rId4" Type="http://schemas.openxmlformats.org/officeDocument/2006/relationships/image" Target="../media/image31.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hyperlink" Target="https://openclipart.org/detail/184627/learn-icon" TargetMode="External"/><Relationship Id="rId1" Type="http://schemas.openxmlformats.org/officeDocument/2006/relationships/image" Target="../media/image39.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6.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0.png"/><Relationship Id="rId5" Type="http://schemas.openxmlformats.org/officeDocument/2006/relationships/image" Target="../media/image43.svg"/><Relationship Id="rId4" Type="http://schemas.openxmlformats.org/officeDocument/2006/relationships/image" Target="../media/image42.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2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7.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image" Target="../media/image81.png"/><Relationship Id="rId5" Type="http://schemas.openxmlformats.org/officeDocument/2006/relationships/image" Target="../media/image85.svg"/><Relationship Id="rId4" Type="http://schemas.openxmlformats.org/officeDocument/2006/relationships/image" Target="../media/image84.png"/></Relationships>
</file>

<file path=ppt/diagrams/_rels/drawing28.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sv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svg"/><Relationship Id="rId4" Type="http://schemas.openxmlformats.org/officeDocument/2006/relationships/image" Target="../media/image91.svg"/><Relationship Id="rId9" Type="http://schemas.openxmlformats.org/officeDocument/2006/relationships/image" Target="../media/image96.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rawing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rawing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4.svg"/><Relationship Id="rId1" Type="http://schemas.openxmlformats.org/officeDocument/2006/relationships/image" Target="../media/image100.png"/><Relationship Id="rId4" Type="http://schemas.openxmlformats.org/officeDocument/2006/relationships/image" Target="../media/image105.svg"/></Relationships>
</file>

<file path=ppt/diagrams/_rels/drawing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rawing3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rawing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rawing3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svg"/><Relationship Id="rId1" Type="http://schemas.openxmlformats.org/officeDocument/2006/relationships/image" Target="../media/image106.png"/><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diagrams/_rels/drawing3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1.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svg"/><Relationship Id="rId1" Type="http://schemas.openxmlformats.org/officeDocument/2006/relationships/image" Target="../media/image112.png"/><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s>
</file>

<file path=ppt/diagrams/_rels/drawing4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svg"/><Relationship Id="rId1" Type="http://schemas.openxmlformats.org/officeDocument/2006/relationships/image" Target="../media/image123.png"/><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126.svg"/></Relationships>
</file>

<file path=ppt/diagrams/_rels/drawing43.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image" Target="../media/image130.svg"/><Relationship Id="rId1" Type="http://schemas.openxmlformats.org/officeDocument/2006/relationships/image" Target="../media/image129.png"/><Relationship Id="rId6" Type="http://schemas.openxmlformats.org/officeDocument/2006/relationships/image" Target="../media/image133.svg"/><Relationship Id="rId5" Type="http://schemas.openxmlformats.org/officeDocument/2006/relationships/image" Target="../media/image132.png"/><Relationship Id="rId10" Type="http://schemas.openxmlformats.org/officeDocument/2006/relationships/image" Target="../media/image137.svg"/><Relationship Id="rId4" Type="http://schemas.openxmlformats.org/officeDocument/2006/relationships/hyperlink" Target="http://en.wiktionary.org/wiki/User:Yair_rand/WS-main" TargetMode="External"/><Relationship Id="rId9" Type="http://schemas.openxmlformats.org/officeDocument/2006/relationships/image" Target="../media/image136.png"/></Relationships>
</file>

<file path=ppt/diagrams/_rels/drawing47.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14.png"/><Relationship Id="rId7" Type="http://schemas.openxmlformats.org/officeDocument/2006/relationships/image" Target="../media/image143.png"/><Relationship Id="rId2" Type="http://schemas.openxmlformats.org/officeDocument/2006/relationships/image" Target="../media/image139.svg"/><Relationship Id="rId1" Type="http://schemas.openxmlformats.org/officeDocument/2006/relationships/image" Target="../media/image138.png"/><Relationship Id="rId6" Type="http://schemas.openxmlformats.org/officeDocument/2006/relationships/image" Target="../media/image142.svg"/><Relationship Id="rId5" Type="http://schemas.openxmlformats.org/officeDocument/2006/relationships/image" Target="../media/image141.png"/><Relationship Id="rId4" Type="http://schemas.openxmlformats.org/officeDocument/2006/relationships/image" Target="../media/image140.svg"/></Relationships>
</file>

<file path=ppt/diagrams/_rels/drawing49.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svg"/><Relationship Id="rId2" Type="http://schemas.openxmlformats.org/officeDocument/2006/relationships/image" Target="../media/image145.svg"/><Relationship Id="rId1" Type="http://schemas.openxmlformats.org/officeDocument/2006/relationships/image" Target="../media/image143.png"/><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svg"/><Relationship Id="rId9" Type="http://schemas.openxmlformats.org/officeDocument/2006/relationships/image" Target="../media/image152.svg"/></Relationships>
</file>

<file path=ppt/diagrams/_rels/drawing5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82A15-01A6-E14B-8FAC-A4A917252142}" type="doc">
      <dgm:prSet loTypeId="urn:microsoft.com/office/officeart/2005/8/layout/vList5" loCatId="list" qsTypeId="urn:microsoft.com/office/officeart/2005/8/quickstyle/simple2" qsCatId="simple" csTypeId="urn:microsoft.com/office/officeart/2005/8/colors/colorful2" csCatId="colorful"/>
      <dgm:spPr/>
      <dgm:t>
        <a:bodyPr/>
        <a:lstStyle/>
        <a:p>
          <a:endParaRPr lang="en-US"/>
        </a:p>
      </dgm:t>
    </dgm:pt>
    <dgm:pt modelId="{5D9F167F-52BE-A144-A5D7-8E2209057FF3}">
      <dgm:prSet/>
      <dgm:spPr/>
      <dgm:t>
        <a:bodyPr/>
        <a:lstStyle/>
        <a:p>
          <a:r>
            <a:rPr lang="en-US" dirty="0"/>
            <a:t>Airborne</a:t>
          </a:r>
        </a:p>
      </dgm:t>
    </dgm:pt>
    <dgm:pt modelId="{080FA966-5227-6D4C-A9BC-802B6564F9E8}" type="parTrans" cxnId="{BFB29524-EFD5-6347-8207-A41ECA92942F}">
      <dgm:prSet/>
      <dgm:spPr/>
      <dgm:t>
        <a:bodyPr/>
        <a:lstStyle/>
        <a:p>
          <a:endParaRPr lang="en-US"/>
        </a:p>
      </dgm:t>
    </dgm:pt>
    <dgm:pt modelId="{4DA76F79-270C-664F-BEA5-1739FD74082B}" type="sibTrans" cxnId="{BFB29524-EFD5-6347-8207-A41ECA92942F}">
      <dgm:prSet/>
      <dgm:spPr/>
      <dgm:t>
        <a:bodyPr/>
        <a:lstStyle/>
        <a:p>
          <a:endParaRPr lang="en-US"/>
        </a:p>
      </dgm:t>
    </dgm:pt>
    <dgm:pt modelId="{15379527-6D20-7D4A-B9F6-90C0702AEE67}">
      <dgm:prSet/>
      <dgm:spPr/>
      <dgm:t>
        <a:bodyPr/>
        <a:lstStyle/>
        <a:p>
          <a:r>
            <a:rPr lang="en-US" dirty="0"/>
            <a:t>The virus can remain in the air for 3 to 4 hours, but most particulates fall much more quickly.</a:t>
          </a:r>
        </a:p>
      </dgm:t>
    </dgm:pt>
    <dgm:pt modelId="{1A616202-A620-B14A-83B8-17B62AF119B0}" type="parTrans" cxnId="{CC5B48E9-FF69-9A4B-B7C8-E61A4431BBA1}">
      <dgm:prSet/>
      <dgm:spPr/>
      <dgm:t>
        <a:bodyPr/>
        <a:lstStyle/>
        <a:p>
          <a:endParaRPr lang="en-US"/>
        </a:p>
      </dgm:t>
    </dgm:pt>
    <dgm:pt modelId="{49CCCD37-2A6C-DE4D-B5C5-D3313CC572DB}" type="sibTrans" cxnId="{CC5B48E9-FF69-9A4B-B7C8-E61A4431BBA1}">
      <dgm:prSet/>
      <dgm:spPr/>
      <dgm:t>
        <a:bodyPr/>
        <a:lstStyle/>
        <a:p>
          <a:endParaRPr lang="en-US"/>
        </a:p>
      </dgm:t>
    </dgm:pt>
    <dgm:pt modelId="{96AD5386-C1BA-184D-9AE3-4ED21B93F0D8}">
      <dgm:prSet/>
      <dgm:spPr/>
      <dgm:t>
        <a:bodyPr/>
        <a:lstStyle/>
        <a:p>
          <a:r>
            <a:rPr lang="en-US" dirty="0"/>
            <a:t>Surfaces</a:t>
          </a:r>
        </a:p>
      </dgm:t>
    </dgm:pt>
    <dgm:pt modelId="{79FA2ABD-12C8-DC46-9216-14EB907EC203}" type="parTrans" cxnId="{30FA2185-A8A0-9F4E-9E28-938782B9F493}">
      <dgm:prSet/>
      <dgm:spPr/>
      <dgm:t>
        <a:bodyPr/>
        <a:lstStyle/>
        <a:p>
          <a:endParaRPr lang="en-US"/>
        </a:p>
      </dgm:t>
    </dgm:pt>
    <dgm:pt modelId="{832B281A-19B5-2C48-9172-3FDD32E1EBC2}" type="sibTrans" cxnId="{30FA2185-A8A0-9F4E-9E28-938782B9F493}">
      <dgm:prSet/>
      <dgm:spPr/>
      <dgm:t>
        <a:bodyPr/>
        <a:lstStyle/>
        <a:p>
          <a:endParaRPr lang="en-US"/>
        </a:p>
      </dgm:t>
    </dgm:pt>
    <dgm:pt modelId="{AE7F895E-BBA3-814A-953C-70C9258ED119}">
      <dgm:prSet/>
      <dgm:spPr/>
      <dgm:t>
        <a:bodyPr/>
        <a:lstStyle/>
        <a:p>
          <a:r>
            <a:rPr lang="en-US"/>
            <a:t>The length of time the virus can remain on surfaces varies</a:t>
          </a:r>
        </a:p>
      </dgm:t>
    </dgm:pt>
    <dgm:pt modelId="{5A08ECB5-EF4E-1D4D-AAC9-004CD26767A1}" type="parTrans" cxnId="{75796A86-C0C5-6243-AF16-7056AEE99C02}">
      <dgm:prSet/>
      <dgm:spPr/>
      <dgm:t>
        <a:bodyPr/>
        <a:lstStyle/>
        <a:p>
          <a:endParaRPr lang="en-US"/>
        </a:p>
      </dgm:t>
    </dgm:pt>
    <dgm:pt modelId="{BDD30EA6-92CC-A543-8AD8-91755483B60F}" type="sibTrans" cxnId="{75796A86-C0C5-6243-AF16-7056AEE99C02}">
      <dgm:prSet/>
      <dgm:spPr/>
      <dgm:t>
        <a:bodyPr/>
        <a:lstStyle/>
        <a:p>
          <a:endParaRPr lang="en-US"/>
        </a:p>
      </dgm:t>
    </dgm:pt>
    <dgm:pt modelId="{DF16184C-4B60-CB4B-8E23-69792D5D72A5}">
      <dgm:prSet/>
      <dgm:spPr/>
      <dgm:t>
        <a:bodyPr/>
        <a:lstStyle/>
        <a:p>
          <a:r>
            <a:rPr lang="en-US"/>
            <a:t>Copper – up to 4 hours</a:t>
          </a:r>
        </a:p>
      </dgm:t>
    </dgm:pt>
    <dgm:pt modelId="{5AEE6831-60E9-EF4C-A55B-FD95F916AFA1}" type="parTrans" cxnId="{DD4848B3-AC89-134B-8228-60EBCF99B34D}">
      <dgm:prSet/>
      <dgm:spPr/>
      <dgm:t>
        <a:bodyPr/>
        <a:lstStyle/>
        <a:p>
          <a:endParaRPr lang="en-US"/>
        </a:p>
      </dgm:t>
    </dgm:pt>
    <dgm:pt modelId="{9CDAD6A3-CA4C-8B45-B2F1-4FBE18286BE9}" type="sibTrans" cxnId="{DD4848B3-AC89-134B-8228-60EBCF99B34D}">
      <dgm:prSet/>
      <dgm:spPr/>
      <dgm:t>
        <a:bodyPr/>
        <a:lstStyle/>
        <a:p>
          <a:endParaRPr lang="en-US"/>
        </a:p>
      </dgm:t>
    </dgm:pt>
    <dgm:pt modelId="{36E93298-5410-5C49-B20A-0064A68C4D20}">
      <dgm:prSet/>
      <dgm:spPr/>
      <dgm:t>
        <a:bodyPr/>
        <a:lstStyle/>
        <a:p>
          <a:r>
            <a:rPr lang="en-US"/>
            <a:t>Plastic and Stainless Steel – 2 to 3 days</a:t>
          </a:r>
        </a:p>
      </dgm:t>
    </dgm:pt>
    <dgm:pt modelId="{2C03269E-2150-4B49-9540-7765C3847869}" type="parTrans" cxnId="{63B3E444-DCDA-414C-8A88-13D10A74D589}">
      <dgm:prSet/>
      <dgm:spPr/>
      <dgm:t>
        <a:bodyPr/>
        <a:lstStyle/>
        <a:p>
          <a:endParaRPr lang="en-US"/>
        </a:p>
      </dgm:t>
    </dgm:pt>
    <dgm:pt modelId="{DBEB3AC3-5E8F-5744-BD90-ABE3D8F9A330}" type="sibTrans" cxnId="{63B3E444-DCDA-414C-8A88-13D10A74D589}">
      <dgm:prSet/>
      <dgm:spPr/>
      <dgm:t>
        <a:bodyPr/>
        <a:lstStyle/>
        <a:p>
          <a:endParaRPr lang="en-US"/>
        </a:p>
      </dgm:t>
    </dgm:pt>
    <dgm:pt modelId="{9DAC364C-2AB1-F44B-89D4-AA98F4FB15FF}">
      <dgm:prSet/>
      <dgm:spPr/>
      <dgm:t>
        <a:bodyPr/>
        <a:lstStyle/>
        <a:p>
          <a:r>
            <a:rPr lang="en-US"/>
            <a:t>Cardboard – up to 24 hours</a:t>
          </a:r>
        </a:p>
      </dgm:t>
    </dgm:pt>
    <dgm:pt modelId="{D2099665-C14C-4945-9FF9-C838B12BC945}" type="parTrans" cxnId="{26935637-ABD7-D84C-AA28-3191B16AC97D}">
      <dgm:prSet/>
      <dgm:spPr/>
      <dgm:t>
        <a:bodyPr/>
        <a:lstStyle/>
        <a:p>
          <a:endParaRPr lang="en-US"/>
        </a:p>
      </dgm:t>
    </dgm:pt>
    <dgm:pt modelId="{5A361CDC-9DA9-A34C-AEC9-52CAA9971237}" type="sibTrans" cxnId="{26935637-ABD7-D84C-AA28-3191B16AC97D}">
      <dgm:prSet/>
      <dgm:spPr/>
      <dgm:t>
        <a:bodyPr/>
        <a:lstStyle/>
        <a:p>
          <a:endParaRPr lang="en-US"/>
        </a:p>
      </dgm:t>
    </dgm:pt>
    <dgm:pt modelId="{AE04F781-101C-4A46-BDEA-05F799370CA1}" type="pres">
      <dgm:prSet presAssocID="{91482A15-01A6-E14B-8FAC-A4A917252142}" presName="Name0" presStyleCnt="0">
        <dgm:presLayoutVars>
          <dgm:dir/>
          <dgm:animLvl val="lvl"/>
          <dgm:resizeHandles val="exact"/>
        </dgm:presLayoutVars>
      </dgm:prSet>
      <dgm:spPr/>
    </dgm:pt>
    <dgm:pt modelId="{ACCA7D5A-DD5E-C04F-AA21-319FF22155C1}" type="pres">
      <dgm:prSet presAssocID="{5D9F167F-52BE-A144-A5D7-8E2209057FF3}" presName="linNode" presStyleCnt="0"/>
      <dgm:spPr/>
    </dgm:pt>
    <dgm:pt modelId="{D105AFFE-C035-6943-AFB2-C25A2AE617AD}" type="pres">
      <dgm:prSet presAssocID="{5D9F167F-52BE-A144-A5D7-8E2209057FF3}" presName="parentText" presStyleLbl="node1" presStyleIdx="0" presStyleCnt="2">
        <dgm:presLayoutVars>
          <dgm:chMax val="1"/>
          <dgm:bulletEnabled val="1"/>
        </dgm:presLayoutVars>
      </dgm:prSet>
      <dgm:spPr/>
    </dgm:pt>
    <dgm:pt modelId="{F88383A3-82B8-2A40-B8E3-993C5EF14018}" type="pres">
      <dgm:prSet presAssocID="{5D9F167F-52BE-A144-A5D7-8E2209057FF3}" presName="descendantText" presStyleLbl="alignAccFollowNode1" presStyleIdx="0" presStyleCnt="2">
        <dgm:presLayoutVars>
          <dgm:bulletEnabled val="1"/>
        </dgm:presLayoutVars>
      </dgm:prSet>
      <dgm:spPr/>
    </dgm:pt>
    <dgm:pt modelId="{F516823A-35B1-8942-BF40-DF4185EF6042}" type="pres">
      <dgm:prSet presAssocID="{4DA76F79-270C-664F-BEA5-1739FD74082B}" presName="sp" presStyleCnt="0"/>
      <dgm:spPr/>
    </dgm:pt>
    <dgm:pt modelId="{921CEFEE-216D-C748-BC6A-4C703805D52B}" type="pres">
      <dgm:prSet presAssocID="{96AD5386-C1BA-184D-9AE3-4ED21B93F0D8}" presName="linNode" presStyleCnt="0"/>
      <dgm:spPr/>
    </dgm:pt>
    <dgm:pt modelId="{49E9C65A-6040-894D-AA3E-357CD0989DC9}" type="pres">
      <dgm:prSet presAssocID="{96AD5386-C1BA-184D-9AE3-4ED21B93F0D8}" presName="parentText" presStyleLbl="node1" presStyleIdx="1" presStyleCnt="2">
        <dgm:presLayoutVars>
          <dgm:chMax val="1"/>
          <dgm:bulletEnabled val="1"/>
        </dgm:presLayoutVars>
      </dgm:prSet>
      <dgm:spPr/>
    </dgm:pt>
    <dgm:pt modelId="{01CB6AB4-7202-A14B-A7ED-9FBE48799BE4}" type="pres">
      <dgm:prSet presAssocID="{96AD5386-C1BA-184D-9AE3-4ED21B93F0D8}" presName="descendantText" presStyleLbl="alignAccFollowNode1" presStyleIdx="1" presStyleCnt="2">
        <dgm:presLayoutVars>
          <dgm:bulletEnabled val="1"/>
        </dgm:presLayoutVars>
      </dgm:prSet>
      <dgm:spPr/>
    </dgm:pt>
  </dgm:ptLst>
  <dgm:cxnLst>
    <dgm:cxn modelId="{BFB29524-EFD5-6347-8207-A41ECA92942F}" srcId="{91482A15-01A6-E14B-8FAC-A4A917252142}" destId="{5D9F167F-52BE-A144-A5D7-8E2209057FF3}" srcOrd="0" destOrd="0" parTransId="{080FA966-5227-6D4C-A9BC-802B6564F9E8}" sibTransId="{4DA76F79-270C-664F-BEA5-1739FD74082B}"/>
    <dgm:cxn modelId="{6C79CE32-62A3-4A41-9E65-D73C3C115F62}" type="presOf" srcId="{9DAC364C-2AB1-F44B-89D4-AA98F4FB15FF}" destId="{01CB6AB4-7202-A14B-A7ED-9FBE48799BE4}" srcOrd="0" destOrd="3" presId="urn:microsoft.com/office/officeart/2005/8/layout/vList5"/>
    <dgm:cxn modelId="{3AFF2537-D12F-7A44-ADB5-BC59A8C783EF}" type="presOf" srcId="{91482A15-01A6-E14B-8FAC-A4A917252142}" destId="{AE04F781-101C-4A46-BDEA-05F799370CA1}" srcOrd="0" destOrd="0" presId="urn:microsoft.com/office/officeart/2005/8/layout/vList5"/>
    <dgm:cxn modelId="{26935637-ABD7-D84C-AA28-3191B16AC97D}" srcId="{AE7F895E-BBA3-814A-953C-70C9258ED119}" destId="{9DAC364C-2AB1-F44B-89D4-AA98F4FB15FF}" srcOrd="2" destOrd="0" parTransId="{D2099665-C14C-4945-9FF9-C838B12BC945}" sibTransId="{5A361CDC-9DA9-A34C-AEC9-52CAA9971237}"/>
    <dgm:cxn modelId="{282FB95C-3374-F345-B1DF-0AC1A89AD95C}" type="presOf" srcId="{15379527-6D20-7D4A-B9F6-90C0702AEE67}" destId="{F88383A3-82B8-2A40-B8E3-993C5EF14018}" srcOrd="0" destOrd="0" presId="urn:microsoft.com/office/officeart/2005/8/layout/vList5"/>
    <dgm:cxn modelId="{63B3E444-DCDA-414C-8A88-13D10A74D589}" srcId="{AE7F895E-BBA3-814A-953C-70C9258ED119}" destId="{36E93298-5410-5C49-B20A-0064A68C4D20}" srcOrd="1" destOrd="0" parTransId="{2C03269E-2150-4B49-9540-7765C3847869}" sibTransId="{DBEB3AC3-5E8F-5744-BD90-ABE3D8F9A330}"/>
    <dgm:cxn modelId="{EFFA8474-491F-7E47-BCCE-7FD5CE26B7E9}" type="presOf" srcId="{96AD5386-C1BA-184D-9AE3-4ED21B93F0D8}" destId="{49E9C65A-6040-894D-AA3E-357CD0989DC9}" srcOrd="0" destOrd="0" presId="urn:microsoft.com/office/officeart/2005/8/layout/vList5"/>
    <dgm:cxn modelId="{30FA2185-A8A0-9F4E-9E28-938782B9F493}" srcId="{91482A15-01A6-E14B-8FAC-A4A917252142}" destId="{96AD5386-C1BA-184D-9AE3-4ED21B93F0D8}" srcOrd="1" destOrd="0" parTransId="{79FA2ABD-12C8-DC46-9216-14EB907EC203}" sibTransId="{832B281A-19B5-2C48-9172-3FDD32E1EBC2}"/>
    <dgm:cxn modelId="{75796A86-C0C5-6243-AF16-7056AEE99C02}" srcId="{96AD5386-C1BA-184D-9AE3-4ED21B93F0D8}" destId="{AE7F895E-BBA3-814A-953C-70C9258ED119}" srcOrd="0" destOrd="0" parTransId="{5A08ECB5-EF4E-1D4D-AAC9-004CD26767A1}" sibTransId="{BDD30EA6-92CC-A543-8AD8-91755483B60F}"/>
    <dgm:cxn modelId="{AA5D298E-2D0E-EB4C-A32D-B05F270CC970}" type="presOf" srcId="{5D9F167F-52BE-A144-A5D7-8E2209057FF3}" destId="{D105AFFE-C035-6943-AFB2-C25A2AE617AD}" srcOrd="0" destOrd="0" presId="urn:microsoft.com/office/officeart/2005/8/layout/vList5"/>
    <dgm:cxn modelId="{44B9F89C-2AF6-3B4C-819C-DD8A87507A3C}" type="presOf" srcId="{36E93298-5410-5C49-B20A-0064A68C4D20}" destId="{01CB6AB4-7202-A14B-A7ED-9FBE48799BE4}" srcOrd="0" destOrd="2" presId="urn:microsoft.com/office/officeart/2005/8/layout/vList5"/>
    <dgm:cxn modelId="{405D45A1-F9AF-364E-ABEC-93F7C34B3D2D}" type="presOf" srcId="{DF16184C-4B60-CB4B-8E23-69792D5D72A5}" destId="{01CB6AB4-7202-A14B-A7ED-9FBE48799BE4}" srcOrd="0" destOrd="1" presId="urn:microsoft.com/office/officeart/2005/8/layout/vList5"/>
    <dgm:cxn modelId="{DD4848B3-AC89-134B-8228-60EBCF99B34D}" srcId="{AE7F895E-BBA3-814A-953C-70C9258ED119}" destId="{DF16184C-4B60-CB4B-8E23-69792D5D72A5}" srcOrd="0" destOrd="0" parTransId="{5AEE6831-60E9-EF4C-A55B-FD95F916AFA1}" sibTransId="{9CDAD6A3-CA4C-8B45-B2F1-4FBE18286BE9}"/>
    <dgm:cxn modelId="{4DF2AFDA-8E15-5B47-BDBC-D540F2DA4C8C}" type="presOf" srcId="{AE7F895E-BBA3-814A-953C-70C9258ED119}" destId="{01CB6AB4-7202-A14B-A7ED-9FBE48799BE4}" srcOrd="0" destOrd="0" presId="urn:microsoft.com/office/officeart/2005/8/layout/vList5"/>
    <dgm:cxn modelId="{CC5B48E9-FF69-9A4B-B7C8-E61A4431BBA1}" srcId="{5D9F167F-52BE-A144-A5D7-8E2209057FF3}" destId="{15379527-6D20-7D4A-B9F6-90C0702AEE67}" srcOrd="0" destOrd="0" parTransId="{1A616202-A620-B14A-83B8-17B62AF119B0}" sibTransId="{49CCCD37-2A6C-DE4D-B5C5-D3313CC572DB}"/>
    <dgm:cxn modelId="{1FAB7570-EA4A-F045-8FD5-6F016C021B33}" type="presParOf" srcId="{AE04F781-101C-4A46-BDEA-05F799370CA1}" destId="{ACCA7D5A-DD5E-C04F-AA21-319FF22155C1}" srcOrd="0" destOrd="0" presId="urn:microsoft.com/office/officeart/2005/8/layout/vList5"/>
    <dgm:cxn modelId="{E2305641-E015-504B-AFC1-3980D9373DCA}" type="presParOf" srcId="{ACCA7D5A-DD5E-C04F-AA21-319FF22155C1}" destId="{D105AFFE-C035-6943-AFB2-C25A2AE617AD}" srcOrd="0" destOrd="0" presId="urn:microsoft.com/office/officeart/2005/8/layout/vList5"/>
    <dgm:cxn modelId="{8763DA90-009E-3442-AD51-6D313525B5F6}" type="presParOf" srcId="{ACCA7D5A-DD5E-C04F-AA21-319FF22155C1}" destId="{F88383A3-82B8-2A40-B8E3-993C5EF14018}" srcOrd="1" destOrd="0" presId="urn:microsoft.com/office/officeart/2005/8/layout/vList5"/>
    <dgm:cxn modelId="{A76E24E6-F2EF-BE41-AC31-B7D10DAEC6BE}" type="presParOf" srcId="{AE04F781-101C-4A46-BDEA-05F799370CA1}" destId="{F516823A-35B1-8942-BF40-DF4185EF6042}" srcOrd="1" destOrd="0" presId="urn:microsoft.com/office/officeart/2005/8/layout/vList5"/>
    <dgm:cxn modelId="{76E6588E-42EA-5843-B8FD-18B1F4F8B9AA}" type="presParOf" srcId="{AE04F781-101C-4A46-BDEA-05F799370CA1}" destId="{921CEFEE-216D-C748-BC6A-4C703805D52B}" srcOrd="2" destOrd="0" presId="urn:microsoft.com/office/officeart/2005/8/layout/vList5"/>
    <dgm:cxn modelId="{B5786E17-8959-DA41-81D0-C9C420E48A04}" type="presParOf" srcId="{921CEFEE-216D-C748-BC6A-4C703805D52B}" destId="{49E9C65A-6040-894D-AA3E-357CD0989DC9}" srcOrd="0" destOrd="0" presId="urn:microsoft.com/office/officeart/2005/8/layout/vList5"/>
    <dgm:cxn modelId="{177F78D9-5A3C-8546-8A2B-EA2C08C5C9BC}" type="presParOf" srcId="{921CEFEE-216D-C748-BC6A-4C703805D52B}" destId="{01CB6AB4-7202-A14B-A7ED-9FBE48799BE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90AA15-0E9D-4A8A-BD13-5AADC760EFD6}" type="doc">
      <dgm:prSet loTypeId="urn:microsoft.com/office/officeart/2018/5/layout/CenteredIconLabelDescriptionList" loCatId="icon" qsTypeId="urn:microsoft.com/office/officeart/2005/8/quickstyle/simple1" qsCatId="simple" csTypeId="urn:microsoft.com/office/officeart/2005/8/colors/colorful5" csCatId="colorful" phldr="1"/>
      <dgm:spPr/>
      <dgm:t>
        <a:bodyPr/>
        <a:lstStyle/>
        <a:p>
          <a:endParaRPr lang="en-US"/>
        </a:p>
      </dgm:t>
    </dgm:pt>
    <dgm:pt modelId="{09AD24DE-6792-41A9-81F4-2DA83C3A8A1B}">
      <dgm:prSet/>
      <dgm:spPr/>
      <dgm:t>
        <a:bodyPr/>
        <a:lstStyle/>
        <a:p>
          <a:pPr>
            <a:lnSpc>
              <a:spcPct val="100000"/>
            </a:lnSpc>
            <a:defRPr b="1"/>
          </a:pPr>
          <a:r>
            <a:rPr lang="en-US" dirty="0"/>
            <a:t>Reopening</a:t>
          </a:r>
        </a:p>
      </dgm:t>
    </dgm:pt>
    <dgm:pt modelId="{CBDDA2FB-E122-4C04-8BE6-8E87F65B2D3E}" type="parTrans" cxnId="{6166D785-77CA-46EF-9FCA-5E851AE7FB60}">
      <dgm:prSet/>
      <dgm:spPr/>
      <dgm:t>
        <a:bodyPr/>
        <a:lstStyle/>
        <a:p>
          <a:endParaRPr lang="en-US"/>
        </a:p>
      </dgm:t>
    </dgm:pt>
    <dgm:pt modelId="{89DBF44F-38D9-4B85-A214-4E6B8D04C542}" type="sibTrans" cxnId="{6166D785-77CA-46EF-9FCA-5E851AE7FB60}">
      <dgm:prSet/>
      <dgm:spPr/>
      <dgm:t>
        <a:bodyPr/>
        <a:lstStyle/>
        <a:p>
          <a:endParaRPr lang="en-US"/>
        </a:p>
      </dgm:t>
    </dgm:pt>
    <dgm:pt modelId="{56B3B0E6-6EC8-4D57-90AA-FEF241511C0C}">
      <dgm:prSet/>
      <dgm:spPr/>
      <dgm:t>
        <a:bodyPr/>
        <a:lstStyle/>
        <a:p>
          <a:pPr algn="l">
            <a:lnSpc>
              <a:spcPct val="100000"/>
            </a:lnSpc>
          </a:pPr>
          <a:r>
            <a:rPr lang="en-US" b="1" dirty="0"/>
            <a:t>1: </a:t>
          </a:r>
          <a:r>
            <a:rPr lang="en-US" dirty="0"/>
            <a:t>Athletes only in the gym area.  </a:t>
          </a:r>
        </a:p>
      </dgm:t>
    </dgm:pt>
    <dgm:pt modelId="{74F525FA-8B4A-4371-81DF-FB405DAECCC3}" type="parTrans" cxnId="{76DCB3B2-77C3-4A20-BC34-4F8808826109}">
      <dgm:prSet/>
      <dgm:spPr/>
      <dgm:t>
        <a:bodyPr/>
        <a:lstStyle/>
        <a:p>
          <a:endParaRPr lang="en-US"/>
        </a:p>
      </dgm:t>
    </dgm:pt>
    <dgm:pt modelId="{9236CBB6-2340-4EFA-8A8E-4EE36F418B55}" type="sibTrans" cxnId="{76DCB3B2-77C3-4A20-BC34-4F8808826109}">
      <dgm:prSet/>
      <dgm:spPr/>
      <dgm:t>
        <a:bodyPr/>
        <a:lstStyle/>
        <a:p>
          <a:endParaRPr lang="en-US"/>
        </a:p>
      </dgm:t>
    </dgm:pt>
    <dgm:pt modelId="{EA4C6F85-4C34-4026-B5AB-C5E8F788CED3}">
      <dgm:prSet/>
      <dgm:spPr/>
      <dgm:t>
        <a:bodyPr/>
        <a:lstStyle/>
        <a:p>
          <a:pPr>
            <a:lnSpc>
              <a:spcPct val="100000"/>
            </a:lnSpc>
            <a:defRPr b="1"/>
          </a:pPr>
          <a:r>
            <a:rPr lang="en-US" dirty="0"/>
            <a:t>Separate Entrance &amp; Exit</a:t>
          </a:r>
        </a:p>
      </dgm:t>
    </dgm:pt>
    <dgm:pt modelId="{A2A12D9A-85B7-44A7-8453-D5EA212F9E5D}" type="parTrans" cxnId="{654DC25F-63FE-46F6-9757-63A70DCB3734}">
      <dgm:prSet/>
      <dgm:spPr/>
      <dgm:t>
        <a:bodyPr/>
        <a:lstStyle/>
        <a:p>
          <a:endParaRPr lang="en-US"/>
        </a:p>
      </dgm:t>
    </dgm:pt>
    <dgm:pt modelId="{7A64804C-2043-4AEB-8B21-8EE1F4ECECE3}" type="sibTrans" cxnId="{654DC25F-63FE-46F6-9757-63A70DCB3734}">
      <dgm:prSet/>
      <dgm:spPr/>
      <dgm:t>
        <a:bodyPr/>
        <a:lstStyle/>
        <a:p>
          <a:endParaRPr lang="en-US"/>
        </a:p>
      </dgm:t>
    </dgm:pt>
    <dgm:pt modelId="{A2A1D066-670E-472D-97B6-590AEA843E9E}">
      <dgm:prSet/>
      <dgm:spPr/>
      <dgm:t>
        <a:bodyPr/>
        <a:lstStyle/>
        <a:p>
          <a:pPr>
            <a:lnSpc>
              <a:spcPct val="100000"/>
            </a:lnSpc>
            <a:defRPr b="1"/>
          </a:pPr>
          <a:r>
            <a:rPr lang="en-US" dirty="0"/>
            <a:t>Staggered Class Times</a:t>
          </a:r>
        </a:p>
      </dgm:t>
    </dgm:pt>
    <dgm:pt modelId="{331C2FFE-33E7-46AD-8CF7-31320645EBBE}" type="parTrans" cxnId="{950364FF-5C65-4416-83B4-7B71CC2786DF}">
      <dgm:prSet/>
      <dgm:spPr/>
      <dgm:t>
        <a:bodyPr/>
        <a:lstStyle/>
        <a:p>
          <a:endParaRPr lang="en-US"/>
        </a:p>
      </dgm:t>
    </dgm:pt>
    <dgm:pt modelId="{CAD6D738-D371-4AD6-9872-D80F132694D0}" type="sibTrans" cxnId="{950364FF-5C65-4416-83B4-7B71CC2786DF}">
      <dgm:prSet/>
      <dgm:spPr/>
      <dgm:t>
        <a:bodyPr/>
        <a:lstStyle/>
        <a:p>
          <a:endParaRPr lang="en-US"/>
        </a:p>
      </dgm:t>
    </dgm:pt>
    <dgm:pt modelId="{E3A75343-D78E-43EA-BA3D-943651D0C561}">
      <dgm:prSet/>
      <dgm:spPr/>
      <dgm:t>
        <a:bodyPr/>
        <a:lstStyle/>
        <a:p>
          <a:pPr>
            <a:lnSpc>
              <a:spcPct val="100000"/>
            </a:lnSpc>
          </a:pPr>
          <a:r>
            <a:rPr lang="en-US" dirty="0"/>
            <a:t>Adjustments made to class times to allow for more physical distancing and time to clean/disinfect.</a:t>
          </a:r>
        </a:p>
      </dgm:t>
    </dgm:pt>
    <dgm:pt modelId="{9061D2F3-6609-400E-986E-05AA9A63F157}" type="parTrans" cxnId="{0228F4C0-AB21-4454-8C3E-AEEBFEB298AA}">
      <dgm:prSet/>
      <dgm:spPr/>
      <dgm:t>
        <a:bodyPr/>
        <a:lstStyle/>
        <a:p>
          <a:endParaRPr lang="en-US"/>
        </a:p>
      </dgm:t>
    </dgm:pt>
    <dgm:pt modelId="{2F65B9CA-7721-4045-8FCA-DEBB86E45CA2}" type="sibTrans" cxnId="{0228F4C0-AB21-4454-8C3E-AEEBFEB298AA}">
      <dgm:prSet/>
      <dgm:spPr/>
      <dgm:t>
        <a:bodyPr/>
        <a:lstStyle/>
        <a:p>
          <a:endParaRPr lang="en-US"/>
        </a:p>
      </dgm:t>
    </dgm:pt>
    <dgm:pt modelId="{5AB50D6B-E11A-5349-AB5F-CBA279545187}">
      <dgm:prSet/>
      <dgm:spPr/>
      <dgm:t>
        <a:bodyPr/>
        <a:lstStyle/>
        <a:p>
          <a:pPr>
            <a:lnSpc>
              <a:spcPct val="100000"/>
            </a:lnSpc>
            <a:defRPr b="1"/>
          </a:pPr>
          <a:r>
            <a:rPr lang="en-US" dirty="0"/>
            <a:t>Utilize Digital Processes</a:t>
          </a:r>
        </a:p>
      </dgm:t>
    </dgm:pt>
    <dgm:pt modelId="{E8E3D0C9-9F4B-E24F-A23D-F68258B8A77A}" type="parTrans" cxnId="{A92C85B3-1DA1-8742-91EF-DF6CE516E555}">
      <dgm:prSet/>
      <dgm:spPr/>
      <dgm:t>
        <a:bodyPr/>
        <a:lstStyle/>
        <a:p>
          <a:endParaRPr lang="en-US"/>
        </a:p>
      </dgm:t>
    </dgm:pt>
    <dgm:pt modelId="{7271872E-A854-5C4C-A6EA-DAEC08A855D2}" type="sibTrans" cxnId="{A92C85B3-1DA1-8742-91EF-DF6CE516E555}">
      <dgm:prSet/>
      <dgm:spPr/>
      <dgm:t>
        <a:bodyPr/>
        <a:lstStyle/>
        <a:p>
          <a:endParaRPr lang="en-US"/>
        </a:p>
      </dgm:t>
    </dgm:pt>
    <dgm:pt modelId="{BE3E304C-C509-BB4F-879C-CFEFDCDE1296}">
      <dgm:prSet/>
      <dgm:spPr/>
      <dgm:t>
        <a:bodyPr/>
        <a:lstStyle/>
        <a:p>
          <a:pPr algn="l">
            <a:lnSpc>
              <a:spcPct val="100000"/>
            </a:lnSpc>
          </a:pPr>
          <a:r>
            <a:rPr lang="en-US" dirty="0"/>
            <a:t>Electronic Lesson Plans, Rotation Schedules, Accident Reports &amp; Class Records</a:t>
          </a:r>
        </a:p>
      </dgm:t>
    </dgm:pt>
    <dgm:pt modelId="{8BA4E927-478A-3A44-B95C-2CA4EB617357}" type="parTrans" cxnId="{D62E2584-8291-A94B-ACF6-CA4F83A4CCD4}">
      <dgm:prSet/>
      <dgm:spPr/>
      <dgm:t>
        <a:bodyPr/>
        <a:lstStyle/>
        <a:p>
          <a:endParaRPr lang="en-US"/>
        </a:p>
      </dgm:t>
    </dgm:pt>
    <dgm:pt modelId="{18E5D5E9-3625-3444-8DA7-F61B1AFED011}" type="sibTrans" cxnId="{D62E2584-8291-A94B-ACF6-CA4F83A4CCD4}">
      <dgm:prSet/>
      <dgm:spPr/>
      <dgm:t>
        <a:bodyPr/>
        <a:lstStyle/>
        <a:p>
          <a:endParaRPr lang="en-US"/>
        </a:p>
      </dgm:t>
    </dgm:pt>
    <dgm:pt modelId="{DA1943F5-84FE-9A4F-A83B-6726BE080B4A}">
      <dgm:prSet/>
      <dgm:spPr/>
      <dgm:t>
        <a:bodyPr/>
        <a:lstStyle/>
        <a:p>
          <a:pPr algn="l">
            <a:lnSpc>
              <a:spcPct val="100000"/>
            </a:lnSpc>
          </a:pPr>
          <a:r>
            <a:rPr lang="en-US" dirty="0"/>
            <a:t>All enrollments and transactions are done online via the  </a:t>
          </a:r>
          <a:r>
            <a:rPr lang="en-US" dirty="0" err="1"/>
            <a:t>IClassPro</a:t>
          </a:r>
          <a:r>
            <a:rPr lang="en-US" dirty="0"/>
            <a:t> app.</a:t>
          </a:r>
        </a:p>
        <a:p>
          <a:pPr algn="l">
            <a:lnSpc>
              <a:spcPct val="100000"/>
            </a:lnSpc>
          </a:pPr>
          <a:r>
            <a:rPr lang="en-US" dirty="0"/>
            <a:t>Handouts via Email/FB</a:t>
          </a:r>
        </a:p>
      </dgm:t>
    </dgm:pt>
    <dgm:pt modelId="{147C2B0D-C341-F04E-8487-C3CBDD9C45C4}" type="parTrans" cxnId="{56BD500D-41AE-F346-8908-0FD1C9352506}">
      <dgm:prSet/>
      <dgm:spPr/>
      <dgm:t>
        <a:bodyPr/>
        <a:lstStyle/>
        <a:p>
          <a:endParaRPr lang="en-US"/>
        </a:p>
      </dgm:t>
    </dgm:pt>
    <dgm:pt modelId="{59CDE7A4-CF2C-A049-B089-0B954132749E}" type="sibTrans" cxnId="{56BD500D-41AE-F346-8908-0FD1C9352506}">
      <dgm:prSet/>
      <dgm:spPr/>
      <dgm:t>
        <a:bodyPr/>
        <a:lstStyle/>
        <a:p>
          <a:endParaRPr lang="en-US"/>
        </a:p>
      </dgm:t>
    </dgm:pt>
    <dgm:pt modelId="{A2FEBCBA-FABD-6144-ABBF-54120F57B0C0}">
      <dgm:prSet/>
      <dgm:spPr/>
      <dgm:t>
        <a:bodyPr/>
        <a:lstStyle/>
        <a:p>
          <a:pPr algn="l">
            <a:lnSpc>
              <a:spcPct val="100000"/>
            </a:lnSpc>
          </a:pPr>
          <a:r>
            <a:rPr lang="en-US" b="1" dirty="0"/>
            <a:t>2: </a:t>
          </a:r>
          <a:r>
            <a:rPr lang="en-US" b="0" dirty="0"/>
            <a:t>Manage student to instructor ratios</a:t>
          </a:r>
        </a:p>
      </dgm:t>
    </dgm:pt>
    <dgm:pt modelId="{4D0A1D2D-CEA7-5348-AFBD-6F6447E70A83}" type="parTrans" cxnId="{07EC5D23-1EE7-2047-B3C1-ADA773C058B3}">
      <dgm:prSet/>
      <dgm:spPr/>
      <dgm:t>
        <a:bodyPr/>
        <a:lstStyle/>
        <a:p>
          <a:endParaRPr lang="en-US"/>
        </a:p>
      </dgm:t>
    </dgm:pt>
    <dgm:pt modelId="{E3AA799B-39D9-884A-81B0-F4A0A39F1F3C}" type="sibTrans" cxnId="{07EC5D23-1EE7-2047-B3C1-ADA773C058B3}">
      <dgm:prSet/>
      <dgm:spPr/>
      <dgm:t>
        <a:bodyPr/>
        <a:lstStyle/>
        <a:p>
          <a:endParaRPr lang="en-US"/>
        </a:p>
      </dgm:t>
    </dgm:pt>
    <dgm:pt modelId="{62F2BDE6-DF01-D24B-B3D5-A2B8007A0E25}">
      <dgm:prSet/>
      <dgm:spPr/>
      <dgm:t>
        <a:bodyPr/>
        <a:lstStyle/>
        <a:p>
          <a:pPr algn="l">
            <a:lnSpc>
              <a:spcPct val="100000"/>
            </a:lnSpc>
          </a:pPr>
          <a:r>
            <a:rPr lang="en-US" b="1" dirty="0"/>
            <a:t>3: </a:t>
          </a:r>
          <a:r>
            <a:rPr lang="en-US" dirty="0"/>
            <a:t>Limit number of classes in training area.</a:t>
          </a:r>
        </a:p>
      </dgm:t>
    </dgm:pt>
    <dgm:pt modelId="{77AC7524-C627-D64E-A57F-4775ED4DFA27}" type="parTrans" cxnId="{B6D1C30B-E2C1-CB4F-AB4C-DC240DC9C832}">
      <dgm:prSet/>
      <dgm:spPr/>
      <dgm:t>
        <a:bodyPr/>
        <a:lstStyle/>
        <a:p>
          <a:endParaRPr lang="en-US"/>
        </a:p>
      </dgm:t>
    </dgm:pt>
    <dgm:pt modelId="{33E9BA51-BD1A-0143-ACBC-7CD3681A5530}" type="sibTrans" cxnId="{B6D1C30B-E2C1-CB4F-AB4C-DC240DC9C832}">
      <dgm:prSet/>
      <dgm:spPr/>
      <dgm:t>
        <a:bodyPr/>
        <a:lstStyle/>
        <a:p>
          <a:endParaRPr lang="en-US"/>
        </a:p>
      </dgm:t>
    </dgm:pt>
    <dgm:pt modelId="{41AD73C6-0774-DE45-9C5A-14BB5D85B61E}">
      <dgm:prSet/>
      <dgm:spPr/>
      <dgm:t>
        <a:bodyPr/>
        <a:lstStyle/>
        <a:p>
          <a:pPr algn="l">
            <a:lnSpc>
              <a:spcPct val="100000"/>
            </a:lnSpc>
          </a:pPr>
          <a:r>
            <a:rPr lang="en-US" b="1" dirty="0"/>
            <a:t>4: </a:t>
          </a:r>
          <a:r>
            <a:rPr lang="en-US" dirty="0"/>
            <a:t>Special Events/parent showcases at later date, under state guidelines</a:t>
          </a:r>
        </a:p>
      </dgm:t>
    </dgm:pt>
    <dgm:pt modelId="{FB1D52CC-48CA-6141-9753-B213402C768C}" type="parTrans" cxnId="{20B1DF1F-9CA3-DF44-811C-F36E0C2120D5}">
      <dgm:prSet/>
      <dgm:spPr/>
      <dgm:t>
        <a:bodyPr/>
        <a:lstStyle/>
        <a:p>
          <a:endParaRPr lang="en-US"/>
        </a:p>
      </dgm:t>
    </dgm:pt>
    <dgm:pt modelId="{189BF457-33A5-474E-93E4-9FB0A3E3D14A}" type="sibTrans" cxnId="{20B1DF1F-9CA3-DF44-811C-F36E0C2120D5}">
      <dgm:prSet/>
      <dgm:spPr/>
      <dgm:t>
        <a:bodyPr/>
        <a:lstStyle/>
        <a:p>
          <a:endParaRPr lang="en-US"/>
        </a:p>
      </dgm:t>
    </dgm:pt>
    <dgm:pt modelId="{36A6265C-7F1F-43CB-8C87-E92CE62363AE}" type="pres">
      <dgm:prSet presAssocID="{7E90AA15-0E9D-4A8A-BD13-5AADC760EFD6}" presName="root" presStyleCnt="0">
        <dgm:presLayoutVars>
          <dgm:dir/>
          <dgm:resizeHandles val="exact"/>
        </dgm:presLayoutVars>
      </dgm:prSet>
      <dgm:spPr/>
    </dgm:pt>
    <dgm:pt modelId="{5BCDD155-3D99-4C1B-BE6D-3E8AC761BE0B}" type="pres">
      <dgm:prSet presAssocID="{09AD24DE-6792-41A9-81F4-2DA83C3A8A1B}" presName="compNode" presStyleCnt="0"/>
      <dgm:spPr/>
    </dgm:pt>
    <dgm:pt modelId="{17DCEC3B-8DE3-4BEB-AC11-402FB2F20911}" type="pres">
      <dgm:prSet presAssocID="{09AD24DE-6792-41A9-81F4-2DA83C3A8A1B}" presName="iconRect" presStyleLbl="node1" presStyleIdx="0" presStyleCnt="4"/>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pt>
    <dgm:pt modelId="{1C1FC08A-56C8-48B1-AB31-76A997B6C53E}" type="pres">
      <dgm:prSet presAssocID="{09AD24DE-6792-41A9-81F4-2DA83C3A8A1B}" presName="iconSpace" presStyleCnt="0"/>
      <dgm:spPr/>
    </dgm:pt>
    <dgm:pt modelId="{74BD9B05-E75E-44DB-A0C6-85CDE2E77172}" type="pres">
      <dgm:prSet presAssocID="{09AD24DE-6792-41A9-81F4-2DA83C3A8A1B}" presName="parTx" presStyleLbl="revTx" presStyleIdx="0" presStyleCnt="8">
        <dgm:presLayoutVars>
          <dgm:chMax val="0"/>
          <dgm:chPref val="0"/>
        </dgm:presLayoutVars>
      </dgm:prSet>
      <dgm:spPr/>
    </dgm:pt>
    <dgm:pt modelId="{EE8E67CA-F173-4B08-8448-3F9A8C8AB683}" type="pres">
      <dgm:prSet presAssocID="{09AD24DE-6792-41A9-81F4-2DA83C3A8A1B}" presName="txSpace" presStyleCnt="0"/>
      <dgm:spPr/>
    </dgm:pt>
    <dgm:pt modelId="{84C5765D-0235-461C-90A8-52B2E2A00067}" type="pres">
      <dgm:prSet presAssocID="{09AD24DE-6792-41A9-81F4-2DA83C3A8A1B}" presName="desTx" presStyleLbl="revTx" presStyleIdx="1" presStyleCnt="8" custLinFactNeighborX="6848">
        <dgm:presLayoutVars/>
      </dgm:prSet>
      <dgm:spPr/>
    </dgm:pt>
    <dgm:pt modelId="{70967154-E63E-4B53-849B-FDE13D4E5FCD}" type="pres">
      <dgm:prSet presAssocID="{89DBF44F-38D9-4B85-A214-4E6B8D04C542}" presName="sibTrans" presStyleCnt="0"/>
      <dgm:spPr/>
    </dgm:pt>
    <dgm:pt modelId="{6B3B0FC7-FD13-4B5E-897B-BE2F5F902B20}" type="pres">
      <dgm:prSet presAssocID="{EA4C6F85-4C34-4026-B5AB-C5E8F788CED3}" presName="compNode" presStyleCnt="0"/>
      <dgm:spPr/>
    </dgm:pt>
    <dgm:pt modelId="{C56145D5-AC22-4A58-AFAE-FE28C2700F6F}" type="pres">
      <dgm:prSet presAssocID="{EA4C6F85-4C34-4026-B5AB-C5E8F788CED3}" presName="iconRect" presStyleLbl="node1" presStyleIdx="1" presStyleCnt="4"/>
      <dgm:spPr>
        <a:blipFill>
          <a:blip xmlns:r="http://schemas.openxmlformats.org/officeDocument/2006/relationships" r:embed="rId3">
            <a:duotone>
              <a:schemeClr val="accent4">
                <a:shade val="45000"/>
                <a:satMod val="135000"/>
              </a:schemeClr>
              <a:prstClr val="white"/>
            </a:duotone>
            <a:extLst>
              <a:ext uri="{837473B0-CC2E-450A-ABE3-18F120FF3D39}">
                <a1611:picAttrSrcUrl xmlns:a1611="http://schemas.microsoft.com/office/drawing/2016/11/main" r:id="rId4"/>
              </a:ext>
            </a:extLst>
          </a:blip>
          <a:srcRect/>
          <a:stretch>
            <a:fillRect/>
          </a:stretch>
        </a:blipFill>
      </dgm:spPr>
    </dgm:pt>
    <dgm:pt modelId="{ADD43D3B-DFA0-402C-B555-8F1F70070442}" type="pres">
      <dgm:prSet presAssocID="{EA4C6F85-4C34-4026-B5AB-C5E8F788CED3}" presName="iconSpace" presStyleCnt="0"/>
      <dgm:spPr/>
    </dgm:pt>
    <dgm:pt modelId="{0E9D8EEF-1DDC-44AB-ABD7-2127833E4183}" type="pres">
      <dgm:prSet presAssocID="{EA4C6F85-4C34-4026-B5AB-C5E8F788CED3}" presName="parTx" presStyleLbl="revTx" presStyleIdx="2" presStyleCnt="8">
        <dgm:presLayoutVars>
          <dgm:chMax val="0"/>
          <dgm:chPref val="0"/>
        </dgm:presLayoutVars>
      </dgm:prSet>
      <dgm:spPr/>
    </dgm:pt>
    <dgm:pt modelId="{BCF71448-2546-4271-ABC6-AFCC78CD3F91}" type="pres">
      <dgm:prSet presAssocID="{EA4C6F85-4C34-4026-B5AB-C5E8F788CED3}" presName="txSpace" presStyleCnt="0"/>
      <dgm:spPr/>
    </dgm:pt>
    <dgm:pt modelId="{8F62B3BD-74DB-4FF6-865F-0E589D504713}" type="pres">
      <dgm:prSet presAssocID="{EA4C6F85-4C34-4026-B5AB-C5E8F788CED3}" presName="desTx" presStyleLbl="revTx" presStyleIdx="3" presStyleCnt="8">
        <dgm:presLayoutVars/>
      </dgm:prSet>
      <dgm:spPr/>
    </dgm:pt>
    <dgm:pt modelId="{40BA66A3-C6B9-4B3B-822A-DB966490FD2E}" type="pres">
      <dgm:prSet presAssocID="{7A64804C-2043-4AEB-8B21-8EE1F4ECECE3}" presName="sibTrans" presStyleCnt="0"/>
      <dgm:spPr/>
    </dgm:pt>
    <dgm:pt modelId="{1B29B71D-5FBB-4D86-A753-19C9D2BB85EB}" type="pres">
      <dgm:prSet presAssocID="{A2A1D066-670E-472D-97B6-590AEA843E9E}" presName="compNode" presStyleCnt="0"/>
      <dgm:spPr/>
    </dgm:pt>
    <dgm:pt modelId="{C4E4B767-B1BA-4E0E-9A4C-353F7C910655}" type="pres">
      <dgm:prSet presAssocID="{A2A1D066-670E-472D-97B6-590AEA843E9E}" presName="iconRect" presStyleLbl="node1" presStyleIdx="2" presStyleCnt="4"/>
      <dgm:spPr>
        <a:blipFill>
          <a:blip xmlns:r="http://schemas.openxmlformats.org/officeDocument/2006/relationships" r:embed="rId5">
            <a:duotone>
              <a:schemeClr val="accent6">
                <a:shade val="45000"/>
                <a:satMod val="135000"/>
              </a:schemeClr>
              <a:prstClr val="white"/>
            </a:duotone>
            <a:extLst>
              <a:ext uri="{837473B0-CC2E-450A-ABE3-18F120FF3D39}">
                <a1611:picAttrSrcUrl xmlns:a1611="http://schemas.microsoft.com/office/drawing/2016/11/main" r:id="rId6"/>
              </a:ext>
            </a:extLst>
          </a:blip>
          <a:srcRect/>
          <a:stretch>
            <a:fillRect/>
          </a:stretch>
        </a:blipFill>
      </dgm:spPr>
    </dgm:pt>
    <dgm:pt modelId="{21D7E574-318E-46E2-8304-AE8E5F589E74}" type="pres">
      <dgm:prSet presAssocID="{A2A1D066-670E-472D-97B6-590AEA843E9E}" presName="iconSpace" presStyleCnt="0"/>
      <dgm:spPr/>
    </dgm:pt>
    <dgm:pt modelId="{AA3114CE-64DC-4526-9624-633A612F6B72}" type="pres">
      <dgm:prSet presAssocID="{A2A1D066-670E-472D-97B6-590AEA843E9E}" presName="parTx" presStyleLbl="revTx" presStyleIdx="4" presStyleCnt="8">
        <dgm:presLayoutVars>
          <dgm:chMax val="0"/>
          <dgm:chPref val="0"/>
        </dgm:presLayoutVars>
      </dgm:prSet>
      <dgm:spPr/>
    </dgm:pt>
    <dgm:pt modelId="{12A4D695-3D89-4E52-B486-D367F80BADFA}" type="pres">
      <dgm:prSet presAssocID="{A2A1D066-670E-472D-97B6-590AEA843E9E}" presName="txSpace" presStyleCnt="0"/>
      <dgm:spPr/>
    </dgm:pt>
    <dgm:pt modelId="{F694FA3C-E79F-45C6-83E5-E1CAF9AA1A24}" type="pres">
      <dgm:prSet presAssocID="{A2A1D066-670E-472D-97B6-590AEA843E9E}" presName="desTx" presStyleLbl="revTx" presStyleIdx="5" presStyleCnt="8">
        <dgm:presLayoutVars/>
      </dgm:prSet>
      <dgm:spPr/>
    </dgm:pt>
    <dgm:pt modelId="{189BC214-B3D0-C146-AF8D-93724B5A9F05}" type="pres">
      <dgm:prSet presAssocID="{CAD6D738-D371-4AD6-9872-D80F132694D0}" presName="sibTrans" presStyleCnt="0"/>
      <dgm:spPr/>
    </dgm:pt>
    <dgm:pt modelId="{C33F9810-B79F-B242-8ABC-C95EEDCE7962}" type="pres">
      <dgm:prSet presAssocID="{5AB50D6B-E11A-5349-AB5F-CBA279545187}" presName="compNode" presStyleCnt="0"/>
      <dgm:spPr/>
    </dgm:pt>
    <dgm:pt modelId="{D8E8F69B-B11E-9A4F-8A07-307798ED5E65}" type="pres">
      <dgm:prSet presAssocID="{5AB50D6B-E11A-5349-AB5F-CBA279545187}" presName="iconRect" presStyleLbl="node1" presStyleIdx="3" presStyleCnt="4"/>
      <dgm:spPr>
        <a:blipFill>
          <a:blip xmlns:r="http://schemas.openxmlformats.org/officeDocument/2006/relationships" r:embed="rId7">
            <a:duotone>
              <a:prstClr val="black"/>
              <a:schemeClr val="accent2">
                <a:tint val="45000"/>
                <a:satMod val="400000"/>
              </a:schemeClr>
            </a:duotone>
            <a:extLst>
              <a:ext uri="{28A0092B-C50C-407E-A947-70E740481C1C}">
                <a14:useLocalDpi xmlns:a14="http://schemas.microsoft.com/office/drawing/2010/main" val="0"/>
              </a:ext>
            </a:extLst>
          </a:blip>
          <a:srcRect/>
          <a:stretch>
            <a:fillRect l="-17000" r="-17000"/>
          </a:stretch>
        </a:blipFill>
      </dgm:spPr>
    </dgm:pt>
    <dgm:pt modelId="{BDFB673E-6D98-3D4B-B7A8-65FECBFBC7F8}" type="pres">
      <dgm:prSet presAssocID="{5AB50D6B-E11A-5349-AB5F-CBA279545187}" presName="iconSpace" presStyleCnt="0"/>
      <dgm:spPr/>
    </dgm:pt>
    <dgm:pt modelId="{A7128469-F47C-2141-B51B-2E819D880FF5}" type="pres">
      <dgm:prSet presAssocID="{5AB50D6B-E11A-5349-AB5F-CBA279545187}" presName="parTx" presStyleLbl="revTx" presStyleIdx="6" presStyleCnt="8">
        <dgm:presLayoutVars>
          <dgm:chMax val="0"/>
          <dgm:chPref val="0"/>
        </dgm:presLayoutVars>
      </dgm:prSet>
      <dgm:spPr/>
    </dgm:pt>
    <dgm:pt modelId="{88019B79-7EA6-654B-94F6-F903A0A61162}" type="pres">
      <dgm:prSet presAssocID="{5AB50D6B-E11A-5349-AB5F-CBA279545187}" presName="txSpace" presStyleCnt="0"/>
      <dgm:spPr/>
    </dgm:pt>
    <dgm:pt modelId="{2FA9104B-DA33-D347-8CAE-30D2954987D4}" type="pres">
      <dgm:prSet presAssocID="{5AB50D6B-E11A-5349-AB5F-CBA279545187}" presName="desTx" presStyleLbl="revTx" presStyleIdx="7" presStyleCnt="8">
        <dgm:presLayoutVars/>
      </dgm:prSet>
      <dgm:spPr/>
    </dgm:pt>
  </dgm:ptLst>
  <dgm:cxnLst>
    <dgm:cxn modelId="{B6D1C30B-E2C1-CB4F-AB4C-DC240DC9C832}" srcId="{09AD24DE-6792-41A9-81F4-2DA83C3A8A1B}" destId="{62F2BDE6-DF01-D24B-B3D5-A2B8007A0E25}" srcOrd="2" destOrd="0" parTransId="{77AC7524-C627-D64E-A57F-4775ED4DFA27}" sibTransId="{33E9BA51-BD1A-0143-ACBC-7CD3681A5530}"/>
    <dgm:cxn modelId="{56BD500D-41AE-F346-8908-0FD1C9352506}" srcId="{5AB50D6B-E11A-5349-AB5F-CBA279545187}" destId="{DA1943F5-84FE-9A4F-A83B-6726BE080B4A}" srcOrd="1" destOrd="0" parTransId="{147C2B0D-C341-F04E-8487-C3CBDD9C45C4}" sibTransId="{59CDE7A4-CF2C-A049-B089-0B954132749E}"/>
    <dgm:cxn modelId="{F5B95617-6577-47E5-8057-7EBDE36358D9}" type="presOf" srcId="{7E90AA15-0E9D-4A8A-BD13-5AADC760EFD6}" destId="{36A6265C-7F1F-43CB-8C87-E92CE62363AE}" srcOrd="0" destOrd="0" presId="urn:microsoft.com/office/officeart/2018/5/layout/CenteredIconLabelDescriptionList"/>
    <dgm:cxn modelId="{958DF217-18AF-8848-A119-FEE84B5E8245}" type="presOf" srcId="{DA1943F5-84FE-9A4F-A83B-6726BE080B4A}" destId="{2FA9104B-DA33-D347-8CAE-30D2954987D4}" srcOrd="0" destOrd="1" presId="urn:microsoft.com/office/officeart/2018/5/layout/CenteredIconLabelDescriptionList"/>
    <dgm:cxn modelId="{20B1DF1F-9CA3-DF44-811C-F36E0C2120D5}" srcId="{09AD24DE-6792-41A9-81F4-2DA83C3A8A1B}" destId="{41AD73C6-0774-DE45-9C5A-14BB5D85B61E}" srcOrd="3" destOrd="0" parTransId="{FB1D52CC-48CA-6141-9753-B213402C768C}" sibTransId="{189BF457-33A5-474E-93E4-9FB0A3E3D14A}"/>
    <dgm:cxn modelId="{07EC5D23-1EE7-2047-B3C1-ADA773C058B3}" srcId="{09AD24DE-6792-41A9-81F4-2DA83C3A8A1B}" destId="{A2FEBCBA-FABD-6144-ABBF-54120F57B0C0}" srcOrd="1" destOrd="0" parTransId="{4D0A1D2D-CEA7-5348-AFBD-6F6447E70A83}" sibTransId="{E3AA799B-39D9-884A-81B0-F4A0A39F1F3C}"/>
    <dgm:cxn modelId="{3F28032D-F22A-AC49-8F7A-93274E7A4BBD}" type="presOf" srcId="{62F2BDE6-DF01-D24B-B3D5-A2B8007A0E25}" destId="{84C5765D-0235-461C-90A8-52B2E2A00067}" srcOrd="0" destOrd="2" presId="urn:microsoft.com/office/officeart/2018/5/layout/CenteredIconLabelDescriptionList"/>
    <dgm:cxn modelId="{56AAA43B-E873-9B43-8485-585E8F980920}" type="presOf" srcId="{09AD24DE-6792-41A9-81F4-2DA83C3A8A1B}" destId="{74BD9B05-E75E-44DB-A0C6-85CDE2E77172}" srcOrd="0" destOrd="0" presId="urn:microsoft.com/office/officeart/2018/5/layout/CenteredIconLabelDescriptionList"/>
    <dgm:cxn modelId="{BF050F3F-757A-7043-A852-5BD8836BA6E3}" type="presOf" srcId="{41AD73C6-0774-DE45-9C5A-14BB5D85B61E}" destId="{84C5765D-0235-461C-90A8-52B2E2A00067}" srcOrd="0" destOrd="3" presId="urn:microsoft.com/office/officeart/2018/5/layout/CenteredIconLabelDescriptionList"/>
    <dgm:cxn modelId="{654DC25F-63FE-46F6-9757-63A70DCB3734}" srcId="{7E90AA15-0E9D-4A8A-BD13-5AADC760EFD6}" destId="{EA4C6F85-4C34-4026-B5AB-C5E8F788CED3}" srcOrd="1" destOrd="0" parTransId="{A2A12D9A-85B7-44A7-8453-D5EA212F9E5D}" sibTransId="{7A64804C-2043-4AEB-8B21-8EE1F4ECECE3}"/>
    <dgm:cxn modelId="{C7648755-DAF9-4B4A-BAF5-989824F40658}" type="presOf" srcId="{E3A75343-D78E-43EA-BA3D-943651D0C561}" destId="{F694FA3C-E79F-45C6-83E5-E1CAF9AA1A24}" srcOrd="0" destOrd="0" presId="urn:microsoft.com/office/officeart/2018/5/layout/CenteredIconLabelDescriptionList"/>
    <dgm:cxn modelId="{2C6AD657-02AE-0140-A989-2243F8DA66E9}" type="presOf" srcId="{5AB50D6B-E11A-5349-AB5F-CBA279545187}" destId="{A7128469-F47C-2141-B51B-2E819D880FF5}" srcOrd="0" destOrd="0" presId="urn:microsoft.com/office/officeart/2018/5/layout/CenteredIconLabelDescriptionList"/>
    <dgm:cxn modelId="{D62E2584-8291-A94B-ACF6-CA4F83A4CCD4}" srcId="{5AB50D6B-E11A-5349-AB5F-CBA279545187}" destId="{BE3E304C-C509-BB4F-879C-CFEFDCDE1296}" srcOrd="0" destOrd="0" parTransId="{8BA4E927-478A-3A44-B95C-2CA4EB617357}" sibTransId="{18E5D5E9-3625-3444-8DA7-F61B1AFED011}"/>
    <dgm:cxn modelId="{6166D785-77CA-46EF-9FCA-5E851AE7FB60}" srcId="{7E90AA15-0E9D-4A8A-BD13-5AADC760EFD6}" destId="{09AD24DE-6792-41A9-81F4-2DA83C3A8A1B}" srcOrd="0" destOrd="0" parTransId="{CBDDA2FB-E122-4C04-8BE6-8E87F65B2D3E}" sibTransId="{89DBF44F-38D9-4B85-A214-4E6B8D04C542}"/>
    <dgm:cxn modelId="{3743FEAE-D1F2-A64C-B529-F84A6EFE3023}" type="presOf" srcId="{A2FEBCBA-FABD-6144-ABBF-54120F57B0C0}" destId="{84C5765D-0235-461C-90A8-52B2E2A00067}" srcOrd="0" destOrd="1" presId="urn:microsoft.com/office/officeart/2018/5/layout/CenteredIconLabelDescriptionList"/>
    <dgm:cxn modelId="{1C0E9FB0-09C8-924E-ADE5-684591EF2F12}" type="presOf" srcId="{A2A1D066-670E-472D-97B6-590AEA843E9E}" destId="{AA3114CE-64DC-4526-9624-633A612F6B72}" srcOrd="0" destOrd="0" presId="urn:microsoft.com/office/officeart/2018/5/layout/CenteredIconLabelDescriptionList"/>
    <dgm:cxn modelId="{76DCB3B2-77C3-4A20-BC34-4F8808826109}" srcId="{09AD24DE-6792-41A9-81F4-2DA83C3A8A1B}" destId="{56B3B0E6-6EC8-4D57-90AA-FEF241511C0C}" srcOrd="0" destOrd="0" parTransId="{74F525FA-8B4A-4371-81DF-FB405DAECCC3}" sibTransId="{9236CBB6-2340-4EFA-8A8E-4EE36F418B55}"/>
    <dgm:cxn modelId="{A92C85B3-1DA1-8742-91EF-DF6CE516E555}" srcId="{7E90AA15-0E9D-4A8A-BD13-5AADC760EFD6}" destId="{5AB50D6B-E11A-5349-AB5F-CBA279545187}" srcOrd="3" destOrd="0" parTransId="{E8E3D0C9-9F4B-E24F-A23D-F68258B8A77A}" sibTransId="{7271872E-A854-5C4C-A6EA-DAEC08A855D2}"/>
    <dgm:cxn modelId="{0228F4C0-AB21-4454-8C3E-AEEBFEB298AA}" srcId="{A2A1D066-670E-472D-97B6-590AEA843E9E}" destId="{E3A75343-D78E-43EA-BA3D-943651D0C561}" srcOrd="0" destOrd="0" parTransId="{9061D2F3-6609-400E-986E-05AA9A63F157}" sibTransId="{2F65B9CA-7721-4045-8FCA-DEBB86E45CA2}"/>
    <dgm:cxn modelId="{FC4FA3E2-889B-3546-B96C-72EB7FC8687C}" type="presOf" srcId="{EA4C6F85-4C34-4026-B5AB-C5E8F788CED3}" destId="{0E9D8EEF-1DDC-44AB-ABD7-2127833E4183}" srcOrd="0" destOrd="0" presId="urn:microsoft.com/office/officeart/2018/5/layout/CenteredIconLabelDescriptionList"/>
    <dgm:cxn modelId="{40A793EF-7C46-794E-87A1-F8C12C74893A}" type="presOf" srcId="{BE3E304C-C509-BB4F-879C-CFEFDCDE1296}" destId="{2FA9104B-DA33-D347-8CAE-30D2954987D4}" srcOrd="0" destOrd="0" presId="urn:microsoft.com/office/officeart/2018/5/layout/CenteredIconLabelDescriptionList"/>
    <dgm:cxn modelId="{157981F6-C4D4-4049-9FEF-A78B05313023}" type="presOf" srcId="{56B3B0E6-6EC8-4D57-90AA-FEF241511C0C}" destId="{84C5765D-0235-461C-90A8-52B2E2A00067}" srcOrd="0" destOrd="0" presId="urn:microsoft.com/office/officeart/2018/5/layout/CenteredIconLabelDescriptionList"/>
    <dgm:cxn modelId="{950364FF-5C65-4416-83B4-7B71CC2786DF}" srcId="{7E90AA15-0E9D-4A8A-BD13-5AADC760EFD6}" destId="{A2A1D066-670E-472D-97B6-590AEA843E9E}" srcOrd="2" destOrd="0" parTransId="{331C2FFE-33E7-46AD-8CF7-31320645EBBE}" sibTransId="{CAD6D738-D371-4AD6-9872-D80F132694D0}"/>
    <dgm:cxn modelId="{880B9E78-398E-3F4B-A441-97545D2971EF}" type="presParOf" srcId="{36A6265C-7F1F-43CB-8C87-E92CE62363AE}" destId="{5BCDD155-3D99-4C1B-BE6D-3E8AC761BE0B}" srcOrd="0" destOrd="0" presId="urn:microsoft.com/office/officeart/2018/5/layout/CenteredIconLabelDescriptionList"/>
    <dgm:cxn modelId="{899E884F-CF34-BF43-927E-B55DC92FD4B5}" type="presParOf" srcId="{5BCDD155-3D99-4C1B-BE6D-3E8AC761BE0B}" destId="{17DCEC3B-8DE3-4BEB-AC11-402FB2F20911}" srcOrd="0" destOrd="0" presId="urn:microsoft.com/office/officeart/2018/5/layout/CenteredIconLabelDescriptionList"/>
    <dgm:cxn modelId="{3AE661DB-D0EC-C740-9A73-E68F0A186A22}" type="presParOf" srcId="{5BCDD155-3D99-4C1B-BE6D-3E8AC761BE0B}" destId="{1C1FC08A-56C8-48B1-AB31-76A997B6C53E}" srcOrd="1" destOrd="0" presId="urn:microsoft.com/office/officeart/2018/5/layout/CenteredIconLabelDescriptionList"/>
    <dgm:cxn modelId="{E49C005C-BC24-4842-87A6-B7346B657BC6}" type="presParOf" srcId="{5BCDD155-3D99-4C1B-BE6D-3E8AC761BE0B}" destId="{74BD9B05-E75E-44DB-A0C6-85CDE2E77172}" srcOrd="2" destOrd="0" presId="urn:microsoft.com/office/officeart/2018/5/layout/CenteredIconLabelDescriptionList"/>
    <dgm:cxn modelId="{D1367D5A-852A-D642-9C49-3A6EB5A0A2A9}" type="presParOf" srcId="{5BCDD155-3D99-4C1B-BE6D-3E8AC761BE0B}" destId="{EE8E67CA-F173-4B08-8448-3F9A8C8AB683}" srcOrd="3" destOrd="0" presId="urn:microsoft.com/office/officeart/2018/5/layout/CenteredIconLabelDescriptionList"/>
    <dgm:cxn modelId="{04913A18-1B13-2545-AED8-68209BCBDC62}" type="presParOf" srcId="{5BCDD155-3D99-4C1B-BE6D-3E8AC761BE0B}" destId="{84C5765D-0235-461C-90A8-52B2E2A00067}" srcOrd="4" destOrd="0" presId="urn:microsoft.com/office/officeart/2018/5/layout/CenteredIconLabelDescriptionList"/>
    <dgm:cxn modelId="{3E6A0D41-86AF-BD46-8744-B19DC0AAD092}" type="presParOf" srcId="{36A6265C-7F1F-43CB-8C87-E92CE62363AE}" destId="{70967154-E63E-4B53-849B-FDE13D4E5FCD}" srcOrd="1" destOrd="0" presId="urn:microsoft.com/office/officeart/2018/5/layout/CenteredIconLabelDescriptionList"/>
    <dgm:cxn modelId="{3248455B-306A-D94D-8019-0C7C581409E8}" type="presParOf" srcId="{36A6265C-7F1F-43CB-8C87-E92CE62363AE}" destId="{6B3B0FC7-FD13-4B5E-897B-BE2F5F902B20}" srcOrd="2" destOrd="0" presId="urn:microsoft.com/office/officeart/2018/5/layout/CenteredIconLabelDescriptionList"/>
    <dgm:cxn modelId="{2F41BE33-DF23-E74A-A9B3-6038040EBED3}" type="presParOf" srcId="{6B3B0FC7-FD13-4B5E-897B-BE2F5F902B20}" destId="{C56145D5-AC22-4A58-AFAE-FE28C2700F6F}" srcOrd="0" destOrd="0" presId="urn:microsoft.com/office/officeart/2018/5/layout/CenteredIconLabelDescriptionList"/>
    <dgm:cxn modelId="{6C191D09-DC42-1340-AF56-87BC0E3F0CE7}" type="presParOf" srcId="{6B3B0FC7-FD13-4B5E-897B-BE2F5F902B20}" destId="{ADD43D3B-DFA0-402C-B555-8F1F70070442}" srcOrd="1" destOrd="0" presId="urn:microsoft.com/office/officeart/2018/5/layout/CenteredIconLabelDescriptionList"/>
    <dgm:cxn modelId="{6C26128D-A58B-BF44-935B-01EC1D315DF1}" type="presParOf" srcId="{6B3B0FC7-FD13-4B5E-897B-BE2F5F902B20}" destId="{0E9D8EEF-1DDC-44AB-ABD7-2127833E4183}" srcOrd="2" destOrd="0" presId="urn:microsoft.com/office/officeart/2018/5/layout/CenteredIconLabelDescriptionList"/>
    <dgm:cxn modelId="{8FADC738-A95A-5546-B4C6-6FB6BDAEFA48}" type="presParOf" srcId="{6B3B0FC7-FD13-4B5E-897B-BE2F5F902B20}" destId="{BCF71448-2546-4271-ABC6-AFCC78CD3F91}" srcOrd="3" destOrd="0" presId="urn:microsoft.com/office/officeart/2018/5/layout/CenteredIconLabelDescriptionList"/>
    <dgm:cxn modelId="{70259A97-6AC8-1546-BFE3-7B59AE2869BF}" type="presParOf" srcId="{6B3B0FC7-FD13-4B5E-897B-BE2F5F902B20}" destId="{8F62B3BD-74DB-4FF6-865F-0E589D504713}" srcOrd="4" destOrd="0" presId="urn:microsoft.com/office/officeart/2018/5/layout/CenteredIconLabelDescriptionList"/>
    <dgm:cxn modelId="{8A7DBCCB-E3DA-8E4B-A0A0-E5C44D37BDF5}" type="presParOf" srcId="{36A6265C-7F1F-43CB-8C87-E92CE62363AE}" destId="{40BA66A3-C6B9-4B3B-822A-DB966490FD2E}" srcOrd="3" destOrd="0" presId="urn:microsoft.com/office/officeart/2018/5/layout/CenteredIconLabelDescriptionList"/>
    <dgm:cxn modelId="{27EFE20B-6746-5441-B0B1-FE1DFC55D33C}" type="presParOf" srcId="{36A6265C-7F1F-43CB-8C87-E92CE62363AE}" destId="{1B29B71D-5FBB-4D86-A753-19C9D2BB85EB}" srcOrd="4" destOrd="0" presId="urn:microsoft.com/office/officeart/2018/5/layout/CenteredIconLabelDescriptionList"/>
    <dgm:cxn modelId="{3AF53302-47D5-9B47-9D22-115A4EDA8E3C}" type="presParOf" srcId="{1B29B71D-5FBB-4D86-A753-19C9D2BB85EB}" destId="{C4E4B767-B1BA-4E0E-9A4C-353F7C910655}" srcOrd="0" destOrd="0" presId="urn:microsoft.com/office/officeart/2018/5/layout/CenteredIconLabelDescriptionList"/>
    <dgm:cxn modelId="{1E08D2AA-E8F9-1B4D-B9A9-180315C4046B}" type="presParOf" srcId="{1B29B71D-5FBB-4D86-A753-19C9D2BB85EB}" destId="{21D7E574-318E-46E2-8304-AE8E5F589E74}" srcOrd="1" destOrd="0" presId="urn:microsoft.com/office/officeart/2018/5/layout/CenteredIconLabelDescriptionList"/>
    <dgm:cxn modelId="{3EF9DBF0-8508-8C4D-85A2-CB49F79471FB}" type="presParOf" srcId="{1B29B71D-5FBB-4D86-A753-19C9D2BB85EB}" destId="{AA3114CE-64DC-4526-9624-633A612F6B72}" srcOrd="2" destOrd="0" presId="urn:microsoft.com/office/officeart/2018/5/layout/CenteredIconLabelDescriptionList"/>
    <dgm:cxn modelId="{4D046046-756A-4047-AA60-D5E464E97700}" type="presParOf" srcId="{1B29B71D-5FBB-4D86-A753-19C9D2BB85EB}" destId="{12A4D695-3D89-4E52-B486-D367F80BADFA}" srcOrd="3" destOrd="0" presId="urn:microsoft.com/office/officeart/2018/5/layout/CenteredIconLabelDescriptionList"/>
    <dgm:cxn modelId="{CE131C42-1E6F-D14F-BCE8-715260A97C43}" type="presParOf" srcId="{1B29B71D-5FBB-4D86-A753-19C9D2BB85EB}" destId="{F694FA3C-E79F-45C6-83E5-E1CAF9AA1A24}" srcOrd="4" destOrd="0" presId="urn:microsoft.com/office/officeart/2018/5/layout/CenteredIconLabelDescriptionList"/>
    <dgm:cxn modelId="{4F28E9FC-37AA-2744-9451-E5F726ECBF35}" type="presParOf" srcId="{36A6265C-7F1F-43CB-8C87-E92CE62363AE}" destId="{189BC214-B3D0-C146-AF8D-93724B5A9F05}" srcOrd="5" destOrd="0" presId="urn:microsoft.com/office/officeart/2018/5/layout/CenteredIconLabelDescriptionList"/>
    <dgm:cxn modelId="{94C73FD3-14D7-E040-AB97-295C4C2452A5}" type="presParOf" srcId="{36A6265C-7F1F-43CB-8C87-E92CE62363AE}" destId="{C33F9810-B79F-B242-8ABC-C95EEDCE7962}" srcOrd="6" destOrd="0" presId="urn:microsoft.com/office/officeart/2018/5/layout/CenteredIconLabelDescriptionList"/>
    <dgm:cxn modelId="{0D71FC7D-6AF0-EB4B-B79D-257511A11695}" type="presParOf" srcId="{C33F9810-B79F-B242-8ABC-C95EEDCE7962}" destId="{D8E8F69B-B11E-9A4F-8A07-307798ED5E65}" srcOrd="0" destOrd="0" presId="urn:microsoft.com/office/officeart/2018/5/layout/CenteredIconLabelDescriptionList"/>
    <dgm:cxn modelId="{044890C7-2A3C-5243-8505-961B5EB877B1}" type="presParOf" srcId="{C33F9810-B79F-B242-8ABC-C95EEDCE7962}" destId="{BDFB673E-6D98-3D4B-B7A8-65FECBFBC7F8}" srcOrd="1" destOrd="0" presId="urn:microsoft.com/office/officeart/2018/5/layout/CenteredIconLabelDescriptionList"/>
    <dgm:cxn modelId="{6E77E18F-45FF-2042-AD58-7BC82D0D0784}" type="presParOf" srcId="{C33F9810-B79F-B242-8ABC-C95EEDCE7962}" destId="{A7128469-F47C-2141-B51B-2E819D880FF5}" srcOrd="2" destOrd="0" presId="urn:microsoft.com/office/officeart/2018/5/layout/CenteredIconLabelDescriptionList"/>
    <dgm:cxn modelId="{57828440-61DE-3A41-8A46-BB3A048003A2}" type="presParOf" srcId="{C33F9810-B79F-B242-8ABC-C95EEDCE7962}" destId="{88019B79-7EA6-654B-94F6-F903A0A61162}" srcOrd="3" destOrd="0" presId="urn:microsoft.com/office/officeart/2018/5/layout/CenteredIconLabelDescriptionList"/>
    <dgm:cxn modelId="{891FB543-7635-7F40-9612-664BC0243B76}" type="presParOf" srcId="{C33F9810-B79F-B242-8ABC-C95EEDCE7962}" destId="{2FA9104B-DA33-D347-8CAE-30D2954987D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05CB58-CCCE-4528-8524-C63AE6F83BBB}" type="doc">
      <dgm:prSet loTypeId="urn:microsoft.com/office/officeart/2018/2/layout/IconLabelDescriptionList" loCatId="icon" qsTypeId="urn:microsoft.com/office/officeart/2005/8/quickstyle/simple1" qsCatId="simple" csTypeId="urn:microsoft.com/office/officeart/2005/8/colors/colorful2" csCatId="colorful" phldr="1"/>
      <dgm:spPr/>
      <dgm:t>
        <a:bodyPr/>
        <a:lstStyle/>
        <a:p>
          <a:endParaRPr lang="en-US"/>
        </a:p>
      </dgm:t>
    </dgm:pt>
    <dgm:pt modelId="{03FA9267-D76B-4156-B1BB-F1B733F68F5E}">
      <dgm:prSet/>
      <dgm:spPr/>
      <dgm:t>
        <a:bodyPr/>
        <a:lstStyle/>
        <a:p>
          <a:pPr>
            <a:lnSpc>
              <a:spcPct val="100000"/>
            </a:lnSpc>
            <a:defRPr b="1"/>
          </a:pPr>
          <a:r>
            <a:rPr lang="en-US" dirty="0"/>
            <a:t>Class Sizes</a:t>
          </a:r>
        </a:p>
      </dgm:t>
    </dgm:pt>
    <dgm:pt modelId="{AEECB56E-742C-484E-8795-98797D97147B}" type="parTrans" cxnId="{5E9D5ABA-5249-4D49-98D7-D508CA5C4831}">
      <dgm:prSet/>
      <dgm:spPr/>
      <dgm:t>
        <a:bodyPr/>
        <a:lstStyle/>
        <a:p>
          <a:endParaRPr lang="en-US"/>
        </a:p>
      </dgm:t>
    </dgm:pt>
    <dgm:pt modelId="{E6D3FAFA-2A0A-44DD-BD45-2C045497F4D4}" type="sibTrans" cxnId="{5E9D5ABA-5249-4D49-98D7-D508CA5C4831}">
      <dgm:prSet/>
      <dgm:spPr/>
      <dgm:t>
        <a:bodyPr/>
        <a:lstStyle/>
        <a:p>
          <a:endParaRPr lang="en-US"/>
        </a:p>
      </dgm:t>
    </dgm:pt>
    <dgm:pt modelId="{30D841A6-DE4F-48A4-BDA7-7D1DBA378DAE}">
      <dgm:prSet/>
      <dgm:spPr/>
      <dgm:t>
        <a:bodyPr/>
        <a:lstStyle/>
        <a:p>
          <a:pPr>
            <a:lnSpc>
              <a:spcPct val="100000"/>
            </a:lnSpc>
          </a:pPr>
          <a:r>
            <a:rPr lang="en-US" dirty="0"/>
            <a:t>Reductions in Coach to Athlete Ratios as appropriate. All Cohort guidelines will be followed for specified training.</a:t>
          </a:r>
        </a:p>
      </dgm:t>
    </dgm:pt>
    <dgm:pt modelId="{A440DA46-8DFA-4959-B3CA-C6441D8D8DCD}" type="parTrans" cxnId="{9AD97996-B025-442C-8B2E-86A17D1F642C}">
      <dgm:prSet/>
      <dgm:spPr/>
      <dgm:t>
        <a:bodyPr/>
        <a:lstStyle/>
        <a:p>
          <a:endParaRPr lang="en-US"/>
        </a:p>
      </dgm:t>
    </dgm:pt>
    <dgm:pt modelId="{EBEF222B-F951-4ABF-9E25-6FA45DCA17CF}" type="sibTrans" cxnId="{9AD97996-B025-442C-8B2E-86A17D1F642C}">
      <dgm:prSet/>
      <dgm:spPr/>
      <dgm:t>
        <a:bodyPr/>
        <a:lstStyle/>
        <a:p>
          <a:endParaRPr lang="en-US"/>
        </a:p>
      </dgm:t>
    </dgm:pt>
    <dgm:pt modelId="{BE879D66-F595-496F-9B1D-D087D4E88720}">
      <dgm:prSet/>
      <dgm:spPr/>
      <dgm:t>
        <a:bodyPr/>
        <a:lstStyle/>
        <a:p>
          <a:pPr>
            <a:lnSpc>
              <a:spcPct val="100000"/>
            </a:lnSpc>
            <a:defRPr b="1"/>
          </a:pPr>
          <a:r>
            <a:rPr lang="en-US" dirty="0"/>
            <a:t>No Common Use Area</a:t>
          </a:r>
        </a:p>
      </dgm:t>
    </dgm:pt>
    <dgm:pt modelId="{5DE3E3A9-5CFA-48C7-907F-F51D93EE92F4}" type="parTrans" cxnId="{2E0D2BE7-EBEC-4123-88BA-A4CD9F6CA59A}">
      <dgm:prSet/>
      <dgm:spPr/>
      <dgm:t>
        <a:bodyPr/>
        <a:lstStyle/>
        <a:p>
          <a:endParaRPr lang="en-US"/>
        </a:p>
      </dgm:t>
    </dgm:pt>
    <dgm:pt modelId="{EC96DC88-C43B-4D87-AD3F-8F8BC4CE3792}" type="sibTrans" cxnId="{2E0D2BE7-EBEC-4123-88BA-A4CD9F6CA59A}">
      <dgm:prSet/>
      <dgm:spPr/>
      <dgm:t>
        <a:bodyPr/>
        <a:lstStyle/>
        <a:p>
          <a:endParaRPr lang="en-US"/>
        </a:p>
      </dgm:t>
    </dgm:pt>
    <dgm:pt modelId="{B963FEB2-BE5A-4742-BE5C-007C5F898168}">
      <dgm:prSet/>
      <dgm:spPr/>
      <dgm:t>
        <a:bodyPr/>
        <a:lstStyle/>
        <a:p>
          <a:pPr>
            <a:lnSpc>
              <a:spcPct val="100000"/>
            </a:lnSpc>
          </a:pPr>
          <a:r>
            <a:rPr lang="en-US" dirty="0"/>
            <a:t>Athletes will bring and take care of own supplies: Mask, large water bottle.</a:t>
          </a:r>
        </a:p>
      </dgm:t>
    </dgm:pt>
    <dgm:pt modelId="{E0DD2AA2-5053-431E-A33C-B46B80D8DA32}" type="parTrans" cxnId="{0F88BAD6-A4E0-44A7-9C65-1530CA48B323}">
      <dgm:prSet/>
      <dgm:spPr/>
      <dgm:t>
        <a:bodyPr/>
        <a:lstStyle/>
        <a:p>
          <a:endParaRPr lang="en-US"/>
        </a:p>
      </dgm:t>
    </dgm:pt>
    <dgm:pt modelId="{D4BA43E7-E524-47AA-9EA2-838EB3F43215}" type="sibTrans" cxnId="{0F88BAD6-A4E0-44A7-9C65-1530CA48B323}">
      <dgm:prSet/>
      <dgm:spPr/>
      <dgm:t>
        <a:bodyPr/>
        <a:lstStyle/>
        <a:p>
          <a:endParaRPr lang="en-US"/>
        </a:p>
      </dgm:t>
    </dgm:pt>
    <dgm:pt modelId="{FD450A5F-7CE4-9345-9D6B-73C223915D56}">
      <dgm:prSet/>
      <dgm:spPr/>
      <dgm:t>
        <a:bodyPr/>
        <a:lstStyle/>
        <a:p>
          <a:pPr>
            <a:lnSpc>
              <a:spcPct val="100000"/>
            </a:lnSpc>
            <a:defRPr b="1"/>
          </a:pPr>
          <a:r>
            <a:rPr lang="en-US" dirty="0"/>
            <a:t>Minimal Parent Viewing</a:t>
          </a:r>
        </a:p>
      </dgm:t>
    </dgm:pt>
    <dgm:pt modelId="{A6A2199A-F6AC-E643-8385-FE78E2F08FDE}" type="parTrans" cxnId="{A91A9FF5-2836-5741-85A8-98EE903381FB}">
      <dgm:prSet/>
      <dgm:spPr/>
      <dgm:t>
        <a:bodyPr/>
        <a:lstStyle/>
        <a:p>
          <a:endParaRPr lang="en-US"/>
        </a:p>
      </dgm:t>
    </dgm:pt>
    <dgm:pt modelId="{DC63FE9B-F0A4-0049-9110-CBF353A2CE8F}" type="sibTrans" cxnId="{A91A9FF5-2836-5741-85A8-98EE903381FB}">
      <dgm:prSet/>
      <dgm:spPr/>
      <dgm:t>
        <a:bodyPr/>
        <a:lstStyle/>
        <a:p>
          <a:endParaRPr lang="en-US"/>
        </a:p>
      </dgm:t>
    </dgm:pt>
    <dgm:pt modelId="{02F1691A-8B5A-F444-81CC-FBDC1F21B78D}">
      <dgm:prSet/>
      <dgm:spPr/>
      <dgm:t>
        <a:bodyPr/>
        <a:lstStyle/>
        <a:p>
          <a:pPr>
            <a:lnSpc>
              <a:spcPct val="100000"/>
            </a:lnSpc>
          </a:pPr>
          <a:r>
            <a:rPr lang="en-US" dirty="0"/>
            <a:t>Limit of 1 Spectator per Family in lobby for children ages 3-4 if necessary.  Maintain social distancing.</a:t>
          </a:r>
        </a:p>
      </dgm:t>
    </dgm:pt>
    <dgm:pt modelId="{AA322CA0-C369-054C-AEF1-5A1614F7C66E}" type="parTrans" cxnId="{569E9E16-7E5F-A045-906F-147589D9F3A4}">
      <dgm:prSet/>
      <dgm:spPr/>
      <dgm:t>
        <a:bodyPr/>
        <a:lstStyle/>
        <a:p>
          <a:endParaRPr lang="en-US"/>
        </a:p>
      </dgm:t>
    </dgm:pt>
    <dgm:pt modelId="{416252D7-E30E-6746-8E87-1377BD841487}" type="sibTrans" cxnId="{569E9E16-7E5F-A045-906F-147589D9F3A4}">
      <dgm:prSet/>
      <dgm:spPr/>
      <dgm:t>
        <a:bodyPr/>
        <a:lstStyle/>
        <a:p>
          <a:endParaRPr lang="en-US"/>
        </a:p>
      </dgm:t>
    </dgm:pt>
    <dgm:pt modelId="{A39947BA-001D-2742-80F7-CD7D94A0C047}">
      <dgm:prSet/>
      <dgm:spPr/>
      <dgm:t>
        <a:bodyPr/>
        <a:lstStyle/>
        <a:p>
          <a:pPr>
            <a:lnSpc>
              <a:spcPct val="100000"/>
            </a:lnSpc>
          </a:pPr>
          <a:r>
            <a:rPr lang="en-US" dirty="0"/>
            <a:t>No Cubbies</a:t>
          </a:r>
        </a:p>
      </dgm:t>
    </dgm:pt>
    <dgm:pt modelId="{1B405292-AED1-0348-9836-010319B0245D}" type="parTrans" cxnId="{55509540-912F-EF47-93F1-236F0DC36129}">
      <dgm:prSet/>
      <dgm:spPr/>
      <dgm:t>
        <a:bodyPr/>
        <a:lstStyle/>
        <a:p>
          <a:endParaRPr lang="en-US"/>
        </a:p>
      </dgm:t>
    </dgm:pt>
    <dgm:pt modelId="{A07004B0-C4B3-144B-B930-C4879F9A0D50}" type="sibTrans" cxnId="{55509540-912F-EF47-93F1-236F0DC36129}">
      <dgm:prSet/>
      <dgm:spPr/>
      <dgm:t>
        <a:bodyPr/>
        <a:lstStyle/>
        <a:p>
          <a:endParaRPr lang="en-US"/>
        </a:p>
      </dgm:t>
    </dgm:pt>
    <dgm:pt modelId="{C91AE248-30EE-814D-BEAB-0044DA4BE8C8}">
      <dgm:prSet/>
      <dgm:spPr/>
      <dgm:t>
        <a:bodyPr/>
        <a:lstStyle/>
        <a:p>
          <a:pPr>
            <a:lnSpc>
              <a:spcPct val="100000"/>
            </a:lnSpc>
          </a:pPr>
          <a:r>
            <a:rPr lang="en-US" dirty="0"/>
            <a:t>No Drinking Fountains, Water Bottle or Chalk Buckets available.</a:t>
          </a:r>
        </a:p>
      </dgm:t>
    </dgm:pt>
    <dgm:pt modelId="{734C4C67-0C87-6F40-86FE-34E83586C19D}" type="parTrans" cxnId="{FE5C7778-3F59-1A4C-901D-716C19F3F570}">
      <dgm:prSet/>
      <dgm:spPr/>
      <dgm:t>
        <a:bodyPr/>
        <a:lstStyle/>
        <a:p>
          <a:endParaRPr lang="en-US"/>
        </a:p>
      </dgm:t>
    </dgm:pt>
    <dgm:pt modelId="{2AB70260-00F0-E64C-9E15-A3D39AFBAA67}" type="sibTrans" cxnId="{FE5C7778-3F59-1A4C-901D-716C19F3F570}">
      <dgm:prSet/>
      <dgm:spPr/>
      <dgm:t>
        <a:bodyPr/>
        <a:lstStyle/>
        <a:p>
          <a:endParaRPr lang="en-US"/>
        </a:p>
      </dgm:t>
    </dgm:pt>
    <dgm:pt modelId="{8DE0A0FA-8C48-1A49-AB97-743AA12946E8}">
      <dgm:prSet/>
      <dgm:spPr/>
      <dgm:t>
        <a:bodyPr/>
        <a:lstStyle/>
        <a:p>
          <a:pPr>
            <a:lnSpc>
              <a:spcPct val="100000"/>
            </a:lnSpc>
            <a:defRPr b="1"/>
          </a:pPr>
          <a:r>
            <a:rPr lang="en-US" dirty="0"/>
            <a:t>No Make Ups</a:t>
          </a:r>
        </a:p>
      </dgm:t>
    </dgm:pt>
    <dgm:pt modelId="{9D478F94-D363-224C-A595-ABFB2B928249}" type="parTrans" cxnId="{A7BF60CB-C25A-0D4F-A209-C49C232CE408}">
      <dgm:prSet/>
      <dgm:spPr/>
      <dgm:t>
        <a:bodyPr/>
        <a:lstStyle/>
        <a:p>
          <a:endParaRPr lang="en-US"/>
        </a:p>
      </dgm:t>
    </dgm:pt>
    <dgm:pt modelId="{ED60F97F-1E27-0B43-BE79-573B14A18191}" type="sibTrans" cxnId="{A7BF60CB-C25A-0D4F-A209-C49C232CE408}">
      <dgm:prSet/>
      <dgm:spPr/>
      <dgm:t>
        <a:bodyPr/>
        <a:lstStyle/>
        <a:p>
          <a:endParaRPr lang="en-US"/>
        </a:p>
      </dgm:t>
    </dgm:pt>
    <dgm:pt modelId="{015AA857-1F11-E547-BA85-1596B9E0D8B6}">
      <dgm:prSet/>
      <dgm:spPr/>
      <dgm:t>
        <a:bodyPr/>
        <a:lstStyle/>
        <a:p>
          <a:pPr>
            <a:lnSpc>
              <a:spcPct val="100000"/>
            </a:lnSpc>
          </a:pPr>
          <a:r>
            <a:rPr lang="en-US" dirty="0"/>
            <a:t>Tuition rates are monthly. </a:t>
          </a:r>
        </a:p>
        <a:p>
          <a:pPr>
            <a:lnSpc>
              <a:spcPct val="100000"/>
            </a:lnSpc>
          </a:pPr>
          <a:r>
            <a:rPr lang="en-US" dirty="0"/>
            <a:t>Military discount calculates rate on a three-week month. </a:t>
          </a:r>
        </a:p>
      </dgm:t>
    </dgm:pt>
    <dgm:pt modelId="{258FFA48-2373-C347-A11D-3D5FE9863CF3}" type="parTrans" cxnId="{5399CD09-98A6-5642-9E05-043F9B9AC4D5}">
      <dgm:prSet/>
      <dgm:spPr/>
      <dgm:t>
        <a:bodyPr/>
        <a:lstStyle/>
        <a:p>
          <a:endParaRPr lang="en-US"/>
        </a:p>
      </dgm:t>
    </dgm:pt>
    <dgm:pt modelId="{09977741-7ADA-704C-8A7C-289E06F9D1E0}" type="sibTrans" cxnId="{5399CD09-98A6-5642-9E05-043F9B9AC4D5}">
      <dgm:prSet/>
      <dgm:spPr/>
      <dgm:t>
        <a:bodyPr/>
        <a:lstStyle/>
        <a:p>
          <a:endParaRPr lang="en-US"/>
        </a:p>
      </dgm:t>
    </dgm:pt>
    <dgm:pt modelId="{7F1B658B-3BB1-5B4B-9361-28D518147852}">
      <dgm:prSet/>
      <dgm:spPr/>
      <dgm:t>
        <a:bodyPr/>
        <a:lstStyle/>
        <a:p>
          <a:pPr>
            <a:lnSpc>
              <a:spcPct val="100000"/>
            </a:lnSpc>
          </a:pPr>
          <a:r>
            <a:rPr lang="en-US" dirty="0"/>
            <a:t>Remain outside in designated training/waiting areas.</a:t>
          </a:r>
        </a:p>
      </dgm:t>
    </dgm:pt>
    <dgm:pt modelId="{61D3A982-28A6-AC40-8A7D-F79650A88226}" type="parTrans" cxnId="{EA5BA767-D247-C843-BA4C-11A15758378B}">
      <dgm:prSet/>
      <dgm:spPr/>
      <dgm:t>
        <a:bodyPr/>
        <a:lstStyle/>
        <a:p>
          <a:endParaRPr lang="en-US"/>
        </a:p>
      </dgm:t>
    </dgm:pt>
    <dgm:pt modelId="{6D6663E2-ACCB-BF42-BA27-FC3C62A4F16E}" type="sibTrans" cxnId="{EA5BA767-D247-C843-BA4C-11A15758378B}">
      <dgm:prSet/>
      <dgm:spPr/>
      <dgm:t>
        <a:bodyPr/>
        <a:lstStyle/>
        <a:p>
          <a:endParaRPr lang="en-US"/>
        </a:p>
      </dgm:t>
    </dgm:pt>
    <dgm:pt modelId="{68B4FACC-6142-4F56-8537-53199B19B3BC}" type="pres">
      <dgm:prSet presAssocID="{D105CB58-CCCE-4528-8524-C63AE6F83BBB}" presName="root" presStyleCnt="0">
        <dgm:presLayoutVars>
          <dgm:dir/>
          <dgm:resizeHandles val="exact"/>
        </dgm:presLayoutVars>
      </dgm:prSet>
      <dgm:spPr/>
    </dgm:pt>
    <dgm:pt modelId="{4AE19AFF-6222-8F40-BB30-68E9254C0963}" type="pres">
      <dgm:prSet presAssocID="{FD450A5F-7CE4-9345-9D6B-73C223915D56}" presName="compNode" presStyleCnt="0"/>
      <dgm:spPr/>
    </dgm:pt>
    <dgm:pt modelId="{DED985FA-282D-2C45-8D84-D7E484067521}" type="pres">
      <dgm:prSet presAssocID="{FD450A5F-7CE4-9345-9D6B-73C223915D56}"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FA0E2B5-A55F-3D4E-9423-22E2E0328838}" type="pres">
      <dgm:prSet presAssocID="{FD450A5F-7CE4-9345-9D6B-73C223915D56}" presName="iconSpace" presStyleCnt="0"/>
      <dgm:spPr/>
    </dgm:pt>
    <dgm:pt modelId="{E33820B9-7D84-6348-BB80-A7F855FAB919}" type="pres">
      <dgm:prSet presAssocID="{FD450A5F-7CE4-9345-9D6B-73C223915D56}" presName="parTx" presStyleLbl="revTx" presStyleIdx="0" presStyleCnt="8">
        <dgm:presLayoutVars>
          <dgm:chMax val="0"/>
          <dgm:chPref val="0"/>
        </dgm:presLayoutVars>
      </dgm:prSet>
      <dgm:spPr/>
    </dgm:pt>
    <dgm:pt modelId="{27ACD3FF-1357-5D42-8E8C-63D7F26DC5A2}" type="pres">
      <dgm:prSet presAssocID="{FD450A5F-7CE4-9345-9D6B-73C223915D56}" presName="txSpace" presStyleCnt="0"/>
      <dgm:spPr/>
    </dgm:pt>
    <dgm:pt modelId="{92EB62A1-D1DF-B749-BB01-0CD5265A7875}" type="pres">
      <dgm:prSet presAssocID="{FD450A5F-7CE4-9345-9D6B-73C223915D56}" presName="desTx" presStyleLbl="revTx" presStyleIdx="1" presStyleCnt="8">
        <dgm:presLayoutVars/>
      </dgm:prSet>
      <dgm:spPr/>
    </dgm:pt>
    <dgm:pt modelId="{90E91106-3859-6A4A-A2E0-4BA1FD85AE43}" type="pres">
      <dgm:prSet presAssocID="{DC63FE9B-F0A4-0049-9110-CBF353A2CE8F}" presName="sibTrans" presStyleCnt="0"/>
      <dgm:spPr/>
    </dgm:pt>
    <dgm:pt modelId="{38099689-DC56-4B3B-B3A9-7104D5FCA5BB}" type="pres">
      <dgm:prSet presAssocID="{BE879D66-F595-496F-9B1D-D087D4E88720}" presName="compNode" presStyleCnt="0"/>
      <dgm:spPr/>
    </dgm:pt>
    <dgm:pt modelId="{15029B69-B968-4166-A35B-C3AAC4837678}" type="pres">
      <dgm:prSet presAssocID="{BE879D66-F595-496F-9B1D-D087D4E887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ink"/>
        </a:ext>
      </dgm:extLst>
    </dgm:pt>
    <dgm:pt modelId="{F777FAC7-4735-45B9-B07C-9CB0B0BB7E94}" type="pres">
      <dgm:prSet presAssocID="{BE879D66-F595-496F-9B1D-D087D4E88720}" presName="iconSpace" presStyleCnt="0"/>
      <dgm:spPr/>
    </dgm:pt>
    <dgm:pt modelId="{69226784-1B6B-4977-AB08-68EFF643A06F}" type="pres">
      <dgm:prSet presAssocID="{BE879D66-F595-496F-9B1D-D087D4E88720}" presName="parTx" presStyleLbl="revTx" presStyleIdx="2" presStyleCnt="8">
        <dgm:presLayoutVars>
          <dgm:chMax val="0"/>
          <dgm:chPref val="0"/>
        </dgm:presLayoutVars>
      </dgm:prSet>
      <dgm:spPr/>
    </dgm:pt>
    <dgm:pt modelId="{9CC9434B-2A57-43B4-8E07-F8D7FC9DB400}" type="pres">
      <dgm:prSet presAssocID="{BE879D66-F595-496F-9B1D-D087D4E88720}" presName="txSpace" presStyleCnt="0"/>
      <dgm:spPr/>
    </dgm:pt>
    <dgm:pt modelId="{33796C6B-FF62-4521-8887-9E35D3F3ED83}" type="pres">
      <dgm:prSet presAssocID="{BE879D66-F595-496F-9B1D-D087D4E88720}" presName="desTx" presStyleLbl="revTx" presStyleIdx="3" presStyleCnt="8">
        <dgm:presLayoutVars/>
      </dgm:prSet>
      <dgm:spPr/>
    </dgm:pt>
    <dgm:pt modelId="{570EA0F0-A067-C641-A4B7-E2DFD9E90495}" type="pres">
      <dgm:prSet presAssocID="{EC96DC88-C43B-4D87-AD3F-8F8BC4CE3792}" presName="sibTrans" presStyleCnt="0"/>
      <dgm:spPr/>
    </dgm:pt>
    <dgm:pt modelId="{A15D3544-C745-404B-8E54-3EE3331AA7EE}" type="pres">
      <dgm:prSet presAssocID="{03FA9267-D76B-4156-B1BB-F1B733F68F5E}" presName="compNode" presStyleCnt="0"/>
      <dgm:spPr/>
    </dgm:pt>
    <dgm:pt modelId="{8D784C98-739F-4CE3-BD9C-69D0C1B3B51D}" type="pres">
      <dgm:prSet presAssocID="{03FA9267-D76B-4156-B1BB-F1B733F68F5E}" presName="iconRect" presStyleLbl="node1" presStyleIdx="2" presStyleCnt="4"/>
      <dgm:spPr>
        <a:blipFill>
          <a:blip xmlns:r="http://schemas.openxmlformats.org/officeDocument/2006/relationships" r:embed="rId5">
            <a:duotone>
              <a:schemeClr val="accent1">
                <a:shade val="45000"/>
                <a:satMod val="135000"/>
              </a:schemeClr>
              <a:prstClr val="white"/>
            </a:duotone>
          </a:blip>
          <a:stretch>
            <a:fillRect/>
          </a:stretch>
        </a:blipFill>
      </dgm:spPr>
      <dgm:extLst>
        <a:ext uri="{E40237B7-FDA0-4F09-8148-C483321AD2D9}">
          <dgm14:cNvPr xmlns:dgm14="http://schemas.microsoft.com/office/drawing/2010/diagram" id="0" name="" descr="Upward trend"/>
        </a:ext>
      </dgm:extLst>
    </dgm:pt>
    <dgm:pt modelId="{38C9DF61-1775-496E-8DBC-FF0D31D4B0E9}" type="pres">
      <dgm:prSet presAssocID="{03FA9267-D76B-4156-B1BB-F1B733F68F5E}" presName="iconSpace" presStyleCnt="0"/>
      <dgm:spPr/>
    </dgm:pt>
    <dgm:pt modelId="{5B6B9E5F-3BA3-4B75-9A37-33B277937799}" type="pres">
      <dgm:prSet presAssocID="{03FA9267-D76B-4156-B1BB-F1B733F68F5E}" presName="parTx" presStyleLbl="revTx" presStyleIdx="4" presStyleCnt="8">
        <dgm:presLayoutVars>
          <dgm:chMax val="0"/>
          <dgm:chPref val="0"/>
        </dgm:presLayoutVars>
      </dgm:prSet>
      <dgm:spPr/>
    </dgm:pt>
    <dgm:pt modelId="{2CD66095-9D2A-40C8-934D-AE6121575F00}" type="pres">
      <dgm:prSet presAssocID="{03FA9267-D76B-4156-B1BB-F1B733F68F5E}" presName="txSpace" presStyleCnt="0"/>
      <dgm:spPr/>
    </dgm:pt>
    <dgm:pt modelId="{EDE2652D-5A80-46FD-BD4E-B3506EC466C2}" type="pres">
      <dgm:prSet presAssocID="{03FA9267-D76B-4156-B1BB-F1B733F68F5E}" presName="desTx" presStyleLbl="revTx" presStyleIdx="5" presStyleCnt="8">
        <dgm:presLayoutVars/>
      </dgm:prSet>
      <dgm:spPr/>
    </dgm:pt>
    <dgm:pt modelId="{4D97444D-915A-4DEF-BAB3-8172010256EC}" type="pres">
      <dgm:prSet presAssocID="{E6D3FAFA-2A0A-44DD-BD45-2C045497F4D4}" presName="sibTrans" presStyleCnt="0"/>
      <dgm:spPr/>
    </dgm:pt>
    <dgm:pt modelId="{E7B90FD9-9FFA-6C45-9C76-E281646694BF}" type="pres">
      <dgm:prSet presAssocID="{8DE0A0FA-8C48-1A49-AB97-743AA12946E8}" presName="compNode" presStyleCnt="0"/>
      <dgm:spPr/>
    </dgm:pt>
    <dgm:pt modelId="{4788CD54-E1F0-D041-9F7E-A6D049872B94}" type="pres">
      <dgm:prSet presAssocID="{8DE0A0FA-8C48-1A49-AB97-743AA12946E8}" presName="iconRect" presStyleLbl="node1" presStyleIdx="3" presStyleCnt="4"/>
      <dgm:spPr>
        <a:blipFill>
          <a:blip xmlns:r="http://schemas.openxmlformats.org/officeDocument/2006/relationships" r:embed="rId6">
            <a:extLst>
              <a:ext uri="{837473B0-CC2E-450A-ABE3-18F120FF3D39}">
                <a1611:picAttrSrcUrl xmlns:a1611="http://schemas.microsoft.com/office/drawing/2016/11/main" r:id="rId7"/>
              </a:ext>
            </a:extLst>
          </a:blip>
          <a:srcRect/>
          <a:stretch>
            <a:fillRect/>
          </a:stretch>
        </a:blipFill>
      </dgm:spPr>
    </dgm:pt>
    <dgm:pt modelId="{1FE7D4FC-3A34-A24F-B8D6-9ADA0411B584}" type="pres">
      <dgm:prSet presAssocID="{8DE0A0FA-8C48-1A49-AB97-743AA12946E8}" presName="iconSpace" presStyleCnt="0"/>
      <dgm:spPr/>
    </dgm:pt>
    <dgm:pt modelId="{879B947B-CDC9-A746-9CB8-E95758E2A67A}" type="pres">
      <dgm:prSet presAssocID="{8DE0A0FA-8C48-1A49-AB97-743AA12946E8}" presName="parTx" presStyleLbl="revTx" presStyleIdx="6" presStyleCnt="8">
        <dgm:presLayoutVars>
          <dgm:chMax val="0"/>
          <dgm:chPref val="0"/>
        </dgm:presLayoutVars>
      </dgm:prSet>
      <dgm:spPr/>
    </dgm:pt>
    <dgm:pt modelId="{C8F98D25-18DA-3F41-983B-1F5F6466754B}" type="pres">
      <dgm:prSet presAssocID="{8DE0A0FA-8C48-1A49-AB97-743AA12946E8}" presName="txSpace" presStyleCnt="0"/>
      <dgm:spPr/>
    </dgm:pt>
    <dgm:pt modelId="{5047865B-5B53-274B-A6B7-AB790CDA7983}" type="pres">
      <dgm:prSet presAssocID="{8DE0A0FA-8C48-1A49-AB97-743AA12946E8}" presName="desTx" presStyleLbl="revTx" presStyleIdx="7" presStyleCnt="8">
        <dgm:presLayoutVars/>
      </dgm:prSet>
      <dgm:spPr/>
    </dgm:pt>
  </dgm:ptLst>
  <dgm:cxnLst>
    <dgm:cxn modelId="{5399CD09-98A6-5642-9E05-043F9B9AC4D5}" srcId="{8DE0A0FA-8C48-1A49-AB97-743AA12946E8}" destId="{015AA857-1F11-E547-BA85-1596B9E0D8B6}" srcOrd="0" destOrd="0" parTransId="{258FFA48-2373-C347-A11D-3D5FE9863CF3}" sibTransId="{09977741-7ADA-704C-8A7C-289E06F9D1E0}"/>
    <dgm:cxn modelId="{569E9E16-7E5F-A045-906F-147589D9F3A4}" srcId="{FD450A5F-7CE4-9345-9D6B-73C223915D56}" destId="{02F1691A-8B5A-F444-81CC-FBDC1F21B78D}" srcOrd="0" destOrd="0" parTransId="{AA322CA0-C369-054C-AEF1-5A1614F7C66E}" sibTransId="{416252D7-E30E-6746-8E87-1377BD841487}"/>
    <dgm:cxn modelId="{4D183732-79F1-5742-9F81-4FFAAFAA3989}" type="presOf" srcId="{02F1691A-8B5A-F444-81CC-FBDC1F21B78D}" destId="{92EB62A1-D1DF-B749-BB01-0CD5265A7875}" srcOrd="0" destOrd="0" presId="urn:microsoft.com/office/officeart/2018/2/layout/IconLabelDescriptionList"/>
    <dgm:cxn modelId="{7E5DDA3C-02E5-9C4A-AC05-FFD3E6D1FAE3}" type="presOf" srcId="{BE879D66-F595-496F-9B1D-D087D4E88720}" destId="{69226784-1B6B-4977-AB08-68EFF643A06F}" srcOrd="0" destOrd="0" presId="urn:microsoft.com/office/officeart/2018/2/layout/IconLabelDescriptionList"/>
    <dgm:cxn modelId="{55509540-912F-EF47-93F1-236F0DC36129}" srcId="{BE879D66-F595-496F-9B1D-D087D4E88720}" destId="{A39947BA-001D-2742-80F7-CD7D94A0C047}" srcOrd="2" destOrd="0" parTransId="{1B405292-AED1-0348-9836-010319B0245D}" sibTransId="{A07004B0-C4B3-144B-B930-C4879F9A0D50}"/>
    <dgm:cxn modelId="{EA5BA767-D247-C843-BA4C-11A15758378B}" srcId="{FD450A5F-7CE4-9345-9D6B-73C223915D56}" destId="{7F1B658B-3BB1-5B4B-9361-28D518147852}" srcOrd="1" destOrd="0" parTransId="{61D3A982-28A6-AC40-8A7D-F79650A88226}" sibTransId="{6D6663E2-ACCB-BF42-BA27-FC3C62A4F16E}"/>
    <dgm:cxn modelId="{A784F26E-BAB3-FC4F-A565-D0EBC178478B}" type="presOf" srcId="{8DE0A0FA-8C48-1A49-AB97-743AA12946E8}" destId="{879B947B-CDC9-A746-9CB8-E95758E2A67A}" srcOrd="0" destOrd="0" presId="urn:microsoft.com/office/officeart/2018/2/layout/IconLabelDescriptionList"/>
    <dgm:cxn modelId="{4C94C075-D80C-DC48-8524-DF5DF41DCA16}" type="presOf" srcId="{C91AE248-30EE-814D-BEAB-0044DA4BE8C8}" destId="{33796C6B-FF62-4521-8887-9E35D3F3ED83}" srcOrd="0" destOrd="1" presId="urn:microsoft.com/office/officeart/2018/2/layout/IconLabelDescriptionList"/>
    <dgm:cxn modelId="{FE5C7778-3F59-1A4C-901D-716C19F3F570}" srcId="{BE879D66-F595-496F-9B1D-D087D4E88720}" destId="{C91AE248-30EE-814D-BEAB-0044DA4BE8C8}" srcOrd="1" destOrd="0" parTransId="{734C4C67-0C87-6F40-86FE-34E83586C19D}" sibTransId="{2AB70260-00F0-E64C-9E15-A3D39AFBAA67}"/>
    <dgm:cxn modelId="{2B8B8A81-FD3E-DB44-A985-3FA58CDA964C}" type="presOf" srcId="{B963FEB2-BE5A-4742-BE5C-007C5F898168}" destId="{33796C6B-FF62-4521-8887-9E35D3F3ED83}" srcOrd="0" destOrd="0" presId="urn:microsoft.com/office/officeart/2018/2/layout/IconLabelDescriptionList"/>
    <dgm:cxn modelId="{B590DD8E-1EB0-5744-AC1A-87D90FB6E747}" type="presOf" srcId="{30D841A6-DE4F-48A4-BDA7-7D1DBA378DAE}" destId="{EDE2652D-5A80-46FD-BD4E-B3506EC466C2}" srcOrd="0" destOrd="0" presId="urn:microsoft.com/office/officeart/2018/2/layout/IconLabelDescriptionList"/>
    <dgm:cxn modelId="{9AD97996-B025-442C-8B2E-86A17D1F642C}" srcId="{03FA9267-D76B-4156-B1BB-F1B733F68F5E}" destId="{30D841A6-DE4F-48A4-BDA7-7D1DBA378DAE}" srcOrd="0" destOrd="0" parTransId="{A440DA46-8DFA-4959-B3CA-C6441D8D8DCD}" sibTransId="{EBEF222B-F951-4ABF-9E25-6FA45DCA17CF}"/>
    <dgm:cxn modelId="{C407ECA3-8699-1A4A-A681-0C3B0A791794}" type="presOf" srcId="{A39947BA-001D-2742-80F7-CD7D94A0C047}" destId="{33796C6B-FF62-4521-8887-9E35D3F3ED83}" srcOrd="0" destOrd="2" presId="urn:microsoft.com/office/officeart/2018/2/layout/IconLabelDescriptionList"/>
    <dgm:cxn modelId="{78C09DAC-7E61-4E42-9D40-696FDF9886F9}" type="presOf" srcId="{D105CB58-CCCE-4528-8524-C63AE6F83BBB}" destId="{68B4FACC-6142-4F56-8537-53199B19B3BC}" srcOrd="0" destOrd="0" presId="urn:microsoft.com/office/officeart/2018/2/layout/IconLabelDescriptionList"/>
    <dgm:cxn modelId="{5E9D5ABA-5249-4D49-98D7-D508CA5C4831}" srcId="{D105CB58-CCCE-4528-8524-C63AE6F83BBB}" destId="{03FA9267-D76B-4156-B1BB-F1B733F68F5E}" srcOrd="2" destOrd="0" parTransId="{AEECB56E-742C-484E-8795-98797D97147B}" sibTransId="{E6D3FAFA-2A0A-44DD-BD45-2C045497F4D4}"/>
    <dgm:cxn modelId="{D6B2F3BF-DCA7-614B-A72F-69BAF9231E04}" type="presOf" srcId="{FD450A5F-7CE4-9345-9D6B-73C223915D56}" destId="{E33820B9-7D84-6348-BB80-A7F855FAB919}" srcOrd="0" destOrd="0" presId="urn:microsoft.com/office/officeart/2018/2/layout/IconLabelDescriptionList"/>
    <dgm:cxn modelId="{A7BF60CB-C25A-0D4F-A209-C49C232CE408}" srcId="{D105CB58-CCCE-4528-8524-C63AE6F83BBB}" destId="{8DE0A0FA-8C48-1A49-AB97-743AA12946E8}" srcOrd="3" destOrd="0" parTransId="{9D478F94-D363-224C-A595-ABFB2B928249}" sibTransId="{ED60F97F-1E27-0B43-BE79-573B14A18191}"/>
    <dgm:cxn modelId="{0F88BAD6-A4E0-44A7-9C65-1530CA48B323}" srcId="{BE879D66-F595-496F-9B1D-D087D4E88720}" destId="{B963FEB2-BE5A-4742-BE5C-007C5F898168}" srcOrd="0" destOrd="0" parTransId="{E0DD2AA2-5053-431E-A33C-B46B80D8DA32}" sibTransId="{D4BA43E7-E524-47AA-9EA2-838EB3F43215}"/>
    <dgm:cxn modelId="{DE641FD8-9519-A640-807B-21D7507C841E}" type="presOf" srcId="{7F1B658B-3BB1-5B4B-9361-28D518147852}" destId="{92EB62A1-D1DF-B749-BB01-0CD5265A7875}" srcOrd="0" destOrd="1" presId="urn:microsoft.com/office/officeart/2018/2/layout/IconLabelDescriptionList"/>
    <dgm:cxn modelId="{BD53D8D8-1349-F94D-BFAB-CD31296C43FB}" type="presOf" srcId="{015AA857-1F11-E547-BA85-1596B9E0D8B6}" destId="{5047865B-5B53-274B-A6B7-AB790CDA7983}" srcOrd="0" destOrd="0" presId="urn:microsoft.com/office/officeart/2018/2/layout/IconLabelDescriptionList"/>
    <dgm:cxn modelId="{700A48DE-A650-B54E-AB8B-540CCE22C24D}" type="presOf" srcId="{03FA9267-D76B-4156-B1BB-F1B733F68F5E}" destId="{5B6B9E5F-3BA3-4B75-9A37-33B277937799}" srcOrd="0" destOrd="0" presId="urn:microsoft.com/office/officeart/2018/2/layout/IconLabelDescriptionList"/>
    <dgm:cxn modelId="{2E0D2BE7-EBEC-4123-88BA-A4CD9F6CA59A}" srcId="{D105CB58-CCCE-4528-8524-C63AE6F83BBB}" destId="{BE879D66-F595-496F-9B1D-D087D4E88720}" srcOrd="1" destOrd="0" parTransId="{5DE3E3A9-5CFA-48C7-907F-F51D93EE92F4}" sibTransId="{EC96DC88-C43B-4D87-AD3F-8F8BC4CE3792}"/>
    <dgm:cxn modelId="{A91A9FF5-2836-5741-85A8-98EE903381FB}" srcId="{D105CB58-CCCE-4528-8524-C63AE6F83BBB}" destId="{FD450A5F-7CE4-9345-9D6B-73C223915D56}" srcOrd="0" destOrd="0" parTransId="{A6A2199A-F6AC-E643-8385-FE78E2F08FDE}" sibTransId="{DC63FE9B-F0A4-0049-9110-CBF353A2CE8F}"/>
    <dgm:cxn modelId="{C6FD02F4-3F87-FF4C-8273-1C3DBD709AB7}" type="presParOf" srcId="{68B4FACC-6142-4F56-8537-53199B19B3BC}" destId="{4AE19AFF-6222-8F40-BB30-68E9254C0963}" srcOrd="0" destOrd="0" presId="urn:microsoft.com/office/officeart/2018/2/layout/IconLabelDescriptionList"/>
    <dgm:cxn modelId="{BB785BDF-BA48-0940-9C4A-4D812ADF767F}" type="presParOf" srcId="{4AE19AFF-6222-8F40-BB30-68E9254C0963}" destId="{DED985FA-282D-2C45-8D84-D7E484067521}" srcOrd="0" destOrd="0" presId="urn:microsoft.com/office/officeart/2018/2/layout/IconLabelDescriptionList"/>
    <dgm:cxn modelId="{45FE2C84-33F9-494F-9C0F-D340DD378636}" type="presParOf" srcId="{4AE19AFF-6222-8F40-BB30-68E9254C0963}" destId="{BFA0E2B5-A55F-3D4E-9423-22E2E0328838}" srcOrd="1" destOrd="0" presId="urn:microsoft.com/office/officeart/2018/2/layout/IconLabelDescriptionList"/>
    <dgm:cxn modelId="{934F1980-D953-9949-8855-8D51744C1CFD}" type="presParOf" srcId="{4AE19AFF-6222-8F40-BB30-68E9254C0963}" destId="{E33820B9-7D84-6348-BB80-A7F855FAB919}" srcOrd="2" destOrd="0" presId="urn:microsoft.com/office/officeart/2018/2/layout/IconLabelDescriptionList"/>
    <dgm:cxn modelId="{C5F7E8D8-069E-0D43-A9D1-DBF5760493CF}" type="presParOf" srcId="{4AE19AFF-6222-8F40-BB30-68E9254C0963}" destId="{27ACD3FF-1357-5D42-8E8C-63D7F26DC5A2}" srcOrd="3" destOrd="0" presId="urn:microsoft.com/office/officeart/2018/2/layout/IconLabelDescriptionList"/>
    <dgm:cxn modelId="{96327E7A-FBAD-CA40-A5D0-A9B27DD3F373}" type="presParOf" srcId="{4AE19AFF-6222-8F40-BB30-68E9254C0963}" destId="{92EB62A1-D1DF-B749-BB01-0CD5265A7875}" srcOrd="4" destOrd="0" presId="urn:microsoft.com/office/officeart/2018/2/layout/IconLabelDescriptionList"/>
    <dgm:cxn modelId="{BE201895-C43D-FD40-9048-9D2CC50C82F9}" type="presParOf" srcId="{68B4FACC-6142-4F56-8537-53199B19B3BC}" destId="{90E91106-3859-6A4A-A2E0-4BA1FD85AE43}" srcOrd="1" destOrd="0" presId="urn:microsoft.com/office/officeart/2018/2/layout/IconLabelDescriptionList"/>
    <dgm:cxn modelId="{4D11F566-CE28-8648-BA31-EB24C45AC6A7}" type="presParOf" srcId="{68B4FACC-6142-4F56-8537-53199B19B3BC}" destId="{38099689-DC56-4B3B-B3A9-7104D5FCA5BB}" srcOrd="2" destOrd="0" presId="urn:microsoft.com/office/officeart/2018/2/layout/IconLabelDescriptionList"/>
    <dgm:cxn modelId="{B0FB7A6C-0BCC-404E-99CC-9E7B147A3F57}" type="presParOf" srcId="{38099689-DC56-4B3B-B3A9-7104D5FCA5BB}" destId="{15029B69-B968-4166-A35B-C3AAC4837678}" srcOrd="0" destOrd="0" presId="urn:microsoft.com/office/officeart/2018/2/layout/IconLabelDescriptionList"/>
    <dgm:cxn modelId="{CBA3FDA3-7D9D-EE44-80E9-870396B98CC9}" type="presParOf" srcId="{38099689-DC56-4B3B-B3A9-7104D5FCA5BB}" destId="{F777FAC7-4735-45B9-B07C-9CB0B0BB7E94}" srcOrd="1" destOrd="0" presId="urn:microsoft.com/office/officeart/2018/2/layout/IconLabelDescriptionList"/>
    <dgm:cxn modelId="{EDD41207-B12E-2340-B1A7-3B3E88D4221E}" type="presParOf" srcId="{38099689-DC56-4B3B-B3A9-7104D5FCA5BB}" destId="{69226784-1B6B-4977-AB08-68EFF643A06F}" srcOrd="2" destOrd="0" presId="urn:microsoft.com/office/officeart/2018/2/layout/IconLabelDescriptionList"/>
    <dgm:cxn modelId="{9B8BCE5F-DFAF-C041-B6E2-C04D2FC1EA79}" type="presParOf" srcId="{38099689-DC56-4B3B-B3A9-7104D5FCA5BB}" destId="{9CC9434B-2A57-43B4-8E07-F8D7FC9DB400}" srcOrd="3" destOrd="0" presId="urn:microsoft.com/office/officeart/2018/2/layout/IconLabelDescriptionList"/>
    <dgm:cxn modelId="{B30AB7BE-6261-4047-8E82-BA1336711E6A}" type="presParOf" srcId="{38099689-DC56-4B3B-B3A9-7104D5FCA5BB}" destId="{33796C6B-FF62-4521-8887-9E35D3F3ED83}" srcOrd="4" destOrd="0" presId="urn:microsoft.com/office/officeart/2018/2/layout/IconLabelDescriptionList"/>
    <dgm:cxn modelId="{A5FD0C13-2C13-B043-9504-13F4053DC6E8}" type="presParOf" srcId="{68B4FACC-6142-4F56-8537-53199B19B3BC}" destId="{570EA0F0-A067-C641-A4B7-E2DFD9E90495}" srcOrd="3" destOrd="0" presId="urn:microsoft.com/office/officeart/2018/2/layout/IconLabelDescriptionList"/>
    <dgm:cxn modelId="{8F87A8C2-B83B-5343-8585-268E195128D2}" type="presParOf" srcId="{68B4FACC-6142-4F56-8537-53199B19B3BC}" destId="{A15D3544-C745-404B-8E54-3EE3331AA7EE}" srcOrd="4" destOrd="0" presId="urn:microsoft.com/office/officeart/2018/2/layout/IconLabelDescriptionList"/>
    <dgm:cxn modelId="{E6CCE0D5-A842-A24A-9D2C-FEB2F46057AD}" type="presParOf" srcId="{A15D3544-C745-404B-8E54-3EE3331AA7EE}" destId="{8D784C98-739F-4CE3-BD9C-69D0C1B3B51D}" srcOrd="0" destOrd="0" presId="urn:microsoft.com/office/officeart/2018/2/layout/IconLabelDescriptionList"/>
    <dgm:cxn modelId="{8B69472A-14C0-DA40-AD46-5D54A0245050}" type="presParOf" srcId="{A15D3544-C745-404B-8E54-3EE3331AA7EE}" destId="{38C9DF61-1775-496E-8DBC-FF0D31D4B0E9}" srcOrd="1" destOrd="0" presId="urn:microsoft.com/office/officeart/2018/2/layout/IconLabelDescriptionList"/>
    <dgm:cxn modelId="{4CCA58A9-927F-3946-91EA-2059AE27262B}" type="presParOf" srcId="{A15D3544-C745-404B-8E54-3EE3331AA7EE}" destId="{5B6B9E5F-3BA3-4B75-9A37-33B277937799}" srcOrd="2" destOrd="0" presId="urn:microsoft.com/office/officeart/2018/2/layout/IconLabelDescriptionList"/>
    <dgm:cxn modelId="{5E1ED95D-1E79-E248-816B-D1CF3927F3B3}" type="presParOf" srcId="{A15D3544-C745-404B-8E54-3EE3331AA7EE}" destId="{2CD66095-9D2A-40C8-934D-AE6121575F00}" srcOrd="3" destOrd="0" presId="urn:microsoft.com/office/officeart/2018/2/layout/IconLabelDescriptionList"/>
    <dgm:cxn modelId="{FE5B2E08-9130-0C4F-8AE8-B818DD9005D4}" type="presParOf" srcId="{A15D3544-C745-404B-8E54-3EE3331AA7EE}" destId="{EDE2652D-5A80-46FD-BD4E-B3506EC466C2}" srcOrd="4" destOrd="0" presId="urn:microsoft.com/office/officeart/2018/2/layout/IconLabelDescriptionList"/>
    <dgm:cxn modelId="{19FD073A-7D7B-6F4B-A432-A051BC893A11}" type="presParOf" srcId="{68B4FACC-6142-4F56-8537-53199B19B3BC}" destId="{4D97444D-915A-4DEF-BAB3-8172010256EC}" srcOrd="5" destOrd="0" presId="urn:microsoft.com/office/officeart/2018/2/layout/IconLabelDescriptionList"/>
    <dgm:cxn modelId="{A32D5C1A-EB65-8D40-BF30-BE5FBCA87F8F}" type="presParOf" srcId="{68B4FACC-6142-4F56-8537-53199B19B3BC}" destId="{E7B90FD9-9FFA-6C45-9C76-E281646694BF}" srcOrd="6" destOrd="0" presId="urn:microsoft.com/office/officeart/2018/2/layout/IconLabelDescriptionList"/>
    <dgm:cxn modelId="{DDF8BCD4-6EF1-A746-AA03-BEB921A9B65E}" type="presParOf" srcId="{E7B90FD9-9FFA-6C45-9C76-E281646694BF}" destId="{4788CD54-E1F0-D041-9F7E-A6D049872B94}" srcOrd="0" destOrd="0" presId="urn:microsoft.com/office/officeart/2018/2/layout/IconLabelDescriptionList"/>
    <dgm:cxn modelId="{9FF14189-75E4-944E-8881-B57385BFE31B}" type="presParOf" srcId="{E7B90FD9-9FFA-6C45-9C76-E281646694BF}" destId="{1FE7D4FC-3A34-A24F-B8D6-9ADA0411B584}" srcOrd="1" destOrd="0" presId="urn:microsoft.com/office/officeart/2018/2/layout/IconLabelDescriptionList"/>
    <dgm:cxn modelId="{077070FE-7C2E-004B-85E6-53146CF9414C}" type="presParOf" srcId="{E7B90FD9-9FFA-6C45-9C76-E281646694BF}" destId="{879B947B-CDC9-A746-9CB8-E95758E2A67A}" srcOrd="2" destOrd="0" presId="urn:microsoft.com/office/officeart/2018/2/layout/IconLabelDescriptionList"/>
    <dgm:cxn modelId="{971E092E-1CB0-FE4F-9CBE-D431001ADA4D}" type="presParOf" srcId="{E7B90FD9-9FFA-6C45-9C76-E281646694BF}" destId="{C8F98D25-18DA-3F41-983B-1F5F6466754B}" srcOrd="3" destOrd="0" presId="urn:microsoft.com/office/officeart/2018/2/layout/IconLabelDescriptionList"/>
    <dgm:cxn modelId="{6059942C-6B71-7042-9EE2-93F94B541A08}" type="presParOf" srcId="{E7B90FD9-9FFA-6C45-9C76-E281646694BF}" destId="{5047865B-5B53-274B-A6B7-AB790CDA798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685289-685E-4C5C-8DA3-3B7EFBF2FBED}" type="doc">
      <dgm:prSet loTypeId="urn:microsoft.com/office/officeart/2018/5/layout/CenteredIconLabelDescriptionList" loCatId="icon" qsTypeId="urn:microsoft.com/office/officeart/2005/8/quickstyle/simple1" qsCatId="simple" csTypeId="urn:microsoft.com/office/officeart/2005/8/colors/colorful5" csCatId="colorful" phldr="1"/>
      <dgm:spPr/>
      <dgm:t>
        <a:bodyPr/>
        <a:lstStyle/>
        <a:p>
          <a:endParaRPr lang="en-US"/>
        </a:p>
      </dgm:t>
    </dgm:pt>
    <dgm:pt modelId="{E9ABBF9A-F954-445B-ABB5-CAF93DD06682}">
      <dgm:prSet/>
      <dgm:spPr/>
      <dgm:t>
        <a:bodyPr/>
        <a:lstStyle/>
        <a:p>
          <a:pPr>
            <a:lnSpc>
              <a:spcPct val="100000"/>
            </a:lnSpc>
            <a:defRPr b="1"/>
          </a:pPr>
          <a:r>
            <a:rPr lang="en-US"/>
            <a:t>Mask</a:t>
          </a:r>
        </a:p>
      </dgm:t>
    </dgm:pt>
    <dgm:pt modelId="{1EF9BACE-1727-44CC-9006-06F206ED894C}" type="parTrans" cxnId="{12090B2C-360F-4C75-A355-92778BDEBE98}">
      <dgm:prSet/>
      <dgm:spPr/>
      <dgm:t>
        <a:bodyPr/>
        <a:lstStyle/>
        <a:p>
          <a:endParaRPr lang="en-US"/>
        </a:p>
      </dgm:t>
    </dgm:pt>
    <dgm:pt modelId="{577D8D38-809C-429C-84EB-254266BEF9F6}" type="sibTrans" cxnId="{12090B2C-360F-4C75-A355-92778BDEBE98}">
      <dgm:prSet/>
      <dgm:spPr/>
      <dgm:t>
        <a:bodyPr/>
        <a:lstStyle/>
        <a:p>
          <a:endParaRPr lang="en-US"/>
        </a:p>
      </dgm:t>
    </dgm:pt>
    <dgm:pt modelId="{31B66DA5-BF6F-4026-966C-07976FA680F8}">
      <dgm:prSet custT="1"/>
      <dgm:spPr/>
      <dgm:t>
        <a:bodyPr/>
        <a:lstStyle/>
        <a:p>
          <a:pPr>
            <a:lnSpc>
              <a:spcPct val="100000"/>
            </a:lnSpc>
          </a:pPr>
          <a:r>
            <a:rPr lang="en-US" sz="1400" dirty="0"/>
            <a:t>Mask mandates are ever changing.  We will follow local, state and or federal guidance</a:t>
          </a:r>
        </a:p>
      </dgm:t>
    </dgm:pt>
    <dgm:pt modelId="{D6C39C74-9183-48BA-A030-90D91301367E}" type="parTrans" cxnId="{F41A9967-7132-46A7-AC19-AAB402AECC81}">
      <dgm:prSet/>
      <dgm:spPr/>
      <dgm:t>
        <a:bodyPr/>
        <a:lstStyle/>
        <a:p>
          <a:endParaRPr lang="en-US"/>
        </a:p>
      </dgm:t>
    </dgm:pt>
    <dgm:pt modelId="{465339C5-DD15-47B2-A2F5-590E6046D145}" type="sibTrans" cxnId="{F41A9967-7132-46A7-AC19-AAB402AECC81}">
      <dgm:prSet/>
      <dgm:spPr/>
      <dgm:t>
        <a:bodyPr/>
        <a:lstStyle/>
        <a:p>
          <a:endParaRPr lang="en-US"/>
        </a:p>
      </dgm:t>
    </dgm:pt>
    <dgm:pt modelId="{5A37AAA1-9855-4C16-8635-4A7B8DF818C8}">
      <dgm:prSet/>
      <dgm:spPr/>
      <dgm:t>
        <a:bodyPr/>
        <a:lstStyle/>
        <a:p>
          <a:pPr>
            <a:lnSpc>
              <a:spcPct val="100000"/>
            </a:lnSpc>
            <a:defRPr b="1"/>
          </a:pPr>
          <a:r>
            <a:rPr lang="en-US"/>
            <a:t>Personal Belongings</a:t>
          </a:r>
        </a:p>
      </dgm:t>
    </dgm:pt>
    <dgm:pt modelId="{7D3842F4-0193-47D7-8B9C-87C8EE9741B9}" type="parTrans" cxnId="{5C66DF23-8E4A-4D54-B22B-9C4AA9D6496F}">
      <dgm:prSet/>
      <dgm:spPr/>
      <dgm:t>
        <a:bodyPr/>
        <a:lstStyle/>
        <a:p>
          <a:endParaRPr lang="en-US"/>
        </a:p>
      </dgm:t>
    </dgm:pt>
    <dgm:pt modelId="{8A6DFBB7-7BEA-4F7B-A13D-AF706A7E5262}" type="sibTrans" cxnId="{5C66DF23-8E4A-4D54-B22B-9C4AA9D6496F}">
      <dgm:prSet/>
      <dgm:spPr/>
      <dgm:t>
        <a:bodyPr/>
        <a:lstStyle/>
        <a:p>
          <a:endParaRPr lang="en-US"/>
        </a:p>
      </dgm:t>
    </dgm:pt>
    <dgm:pt modelId="{123105D5-B426-4EB6-B49A-1A99208C5811}">
      <dgm:prSet custT="1"/>
      <dgm:spPr/>
      <dgm:t>
        <a:bodyPr/>
        <a:lstStyle/>
        <a:p>
          <a:pPr>
            <a:lnSpc>
              <a:spcPct val="100000"/>
            </a:lnSpc>
          </a:pPr>
          <a:r>
            <a:rPr lang="en-US" sz="1400" dirty="0"/>
            <a:t>Bring minimal personal belongings </a:t>
          </a:r>
        </a:p>
      </dgm:t>
    </dgm:pt>
    <dgm:pt modelId="{67B88AD2-DD9B-4182-9FEF-AAC7692AB39F}" type="parTrans" cxnId="{9DD57270-8737-44AC-BAA6-DE6D82482D8B}">
      <dgm:prSet/>
      <dgm:spPr/>
      <dgm:t>
        <a:bodyPr/>
        <a:lstStyle/>
        <a:p>
          <a:endParaRPr lang="en-US"/>
        </a:p>
      </dgm:t>
    </dgm:pt>
    <dgm:pt modelId="{B68347F1-60AE-44BB-91EB-95529249E80E}" type="sibTrans" cxnId="{9DD57270-8737-44AC-BAA6-DE6D82482D8B}">
      <dgm:prSet/>
      <dgm:spPr/>
      <dgm:t>
        <a:bodyPr/>
        <a:lstStyle/>
        <a:p>
          <a:endParaRPr lang="en-US"/>
        </a:p>
      </dgm:t>
    </dgm:pt>
    <dgm:pt modelId="{5C6BE9CD-9D1F-4D6A-ABB6-80C50F064376}">
      <dgm:prSet/>
      <dgm:spPr/>
      <dgm:t>
        <a:bodyPr/>
        <a:lstStyle/>
        <a:p>
          <a:pPr>
            <a:lnSpc>
              <a:spcPct val="100000"/>
            </a:lnSpc>
            <a:defRPr b="1"/>
          </a:pPr>
          <a:r>
            <a:rPr lang="en-US"/>
            <a:t>Screening</a:t>
          </a:r>
        </a:p>
      </dgm:t>
    </dgm:pt>
    <dgm:pt modelId="{FD1D1E66-ADCB-42A0-B5FF-ED1EA056A1E7}" type="parTrans" cxnId="{FEA1E232-858F-4F5B-93C1-DD2D952E69B6}">
      <dgm:prSet/>
      <dgm:spPr/>
      <dgm:t>
        <a:bodyPr/>
        <a:lstStyle/>
        <a:p>
          <a:endParaRPr lang="en-US"/>
        </a:p>
      </dgm:t>
    </dgm:pt>
    <dgm:pt modelId="{AEB12AE7-C8AC-4FAE-B357-2D33FCED8AE1}" type="sibTrans" cxnId="{FEA1E232-858F-4F5B-93C1-DD2D952E69B6}">
      <dgm:prSet/>
      <dgm:spPr/>
      <dgm:t>
        <a:bodyPr/>
        <a:lstStyle/>
        <a:p>
          <a:endParaRPr lang="en-US"/>
        </a:p>
      </dgm:t>
    </dgm:pt>
    <dgm:pt modelId="{14D693A8-2AEC-944A-89C1-D2F3A0B0C035}">
      <dgm:prSet custT="1"/>
      <dgm:spPr/>
      <dgm:t>
        <a:bodyPr/>
        <a:lstStyle/>
        <a:p>
          <a:pPr>
            <a:lnSpc>
              <a:spcPct val="100000"/>
            </a:lnSpc>
          </a:pPr>
          <a:r>
            <a:rPr lang="en-US" sz="1400" dirty="0"/>
            <a:t>EVERYONE must ensure no common symptoms present</a:t>
          </a:r>
        </a:p>
      </dgm:t>
    </dgm:pt>
    <dgm:pt modelId="{A729C383-6FB0-2B48-9DE4-F3F9E36E5E1F}" type="parTrans" cxnId="{4834CC99-2AE2-1744-9A79-B09305D62B8C}">
      <dgm:prSet/>
      <dgm:spPr/>
      <dgm:t>
        <a:bodyPr/>
        <a:lstStyle/>
        <a:p>
          <a:endParaRPr lang="en-US"/>
        </a:p>
      </dgm:t>
    </dgm:pt>
    <dgm:pt modelId="{EC6B4E23-069A-6B4A-ACAC-F555624BAAD9}" type="sibTrans" cxnId="{4834CC99-2AE2-1744-9A79-B09305D62B8C}">
      <dgm:prSet/>
      <dgm:spPr/>
      <dgm:t>
        <a:bodyPr/>
        <a:lstStyle/>
        <a:p>
          <a:endParaRPr lang="en-US"/>
        </a:p>
      </dgm:t>
    </dgm:pt>
    <dgm:pt modelId="{B30F7D06-1633-49F9-B74F-641A1F0F0114}" type="pres">
      <dgm:prSet presAssocID="{3B685289-685E-4C5C-8DA3-3B7EFBF2FBED}" presName="root" presStyleCnt="0">
        <dgm:presLayoutVars>
          <dgm:dir/>
          <dgm:resizeHandles val="exact"/>
        </dgm:presLayoutVars>
      </dgm:prSet>
      <dgm:spPr/>
    </dgm:pt>
    <dgm:pt modelId="{3747724B-0543-4086-8641-F05F21FB8441}" type="pres">
      <dgm:prSet presAssocID="{E9ABBF9A-F954-445B-ABB5-CAF93DD06682}" presName="compNode" presStyleCnt="0"/>
      <dgm:spPr/>
    </dgm:pt>
    <dgm:pt modelId="{E521E9BF-D991-4EC7-A65B-CCCA73C85F52}" type="pres">
      <dgm:prSet presAssocID="{E9ABBF9A-F954-445B-ABB5-CAF93DD066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ma"/>
        </a:ext>
      </dgm:extLst>
    </dgm:pt>
    <dgm:pt modelId="{5314F995-E07D-4C95-BDA7-F2D02D2A3129}" type="pres">
      <dgm:prSet presAssocID="{E9ABBF9A-F954-445B-ABB5-CAF93DD06682}" presName="iconSpace" presStyleCnt="0"/>
      <dgm:spPr/>
    </dgm:pt>
    <dgm:pt modelId="{8C9C406A-D0CB-456C-9549-320143C2C302}" type="pres">
      <dgm:prSet presAssocID="{E9ABBF9A-F954-445B-ABB5-CAF93DD06682}" presName="parTx" presStyleLbl="revTx" presStyleIdx="0" presStyleCnt="6">
        <dgm:presLayoutVars>
          <dgm:chMax val="0"/>
          <dgm:chPref val="0"/>
        </dgm:presLayoutVars>
      </dgm:prSet>
      <dgm:spPr/>
    </dgm:pt>
    <dgm:pt modelId="{868D3309-61C1-41A1-912A-43F2E8684FAF}" type="pres">
      <dgm:prSet presAssocID="{E9ABBF9A-F954-445B-ABB5-CAF93DD06682}" presName="txSpace" presStyleCnt="0"/>
      <dgm:spPr/>
    </dgm:pt>
    <dgm:pt modelId="{128D7FB4-6038-45B4-B213-8E4EDAA6D57F}" type="pres">
      <dgm:prSet presAssocID="{E9ABBF9A-F954-445B-ABB5-CAF93DD06682}" presName="desTx" presStyleLbl="revTx" presStyleIdx="1" presStyleCnt="6">
        <dgm:presLayoutVars/>
      </dgm:prSet>
      <dgm:spPr/>
    </dgm:pt>
    <dgm:pt modelId="{0CA53FF7-8F23-4AD8-9418-A524B7415C10}" type="pres">
      <dgm:prSet presAssocID="{577D8D38-809C-429C-84EB-254266BEF9F6}" presName="sibTrans" presStyleCnt="0"/>
      <dgm:spPr/>
    </dgm:pt>
    <dgm:pt modelId="{E87AF7F9-5CD5-4B6E-950E-0BCDEEB61EB6}" type="pres">
      <dgm:prSet presAssocID="{5A37AAA1-9855-4C16-8635-4A7B8DF818C8}" presName="compNode" presStyleCnt="0"/>
      <dgm:spPr/>
    </dgm:pt>
    <dgm:pt modelId="{D9E3B4AC-9662-47B4-9A3D-F028D207A358}" type="pres">
      <dgm:prSet presAssocID="{5A37AAA1-9855-4C16-8635-4A7B8DF818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itcase"/>
        </a:ext>
      </dgm:extLst>
    </dgm:pt>
    <dgm:pt modelId="{1CCAD608-6EC1-495A-ACA3-6F661C6DE44D}" type="pres">
      <dgm:prSet presAssocID="{5A37AAA1-9855-4C16-8635-4A7B8DF818C8}" presName="iconSpace" presStyleCnt="0"/>
      <dgm:spPr/>
    </dgm:pt>
    <dgm:pt modelId="{99569F27-496D-4993-B14B-41E21D8F46BD}" type="pres">
      <dgm:prSet presAssocID="{5A37AAA1-9855-4C16-8635-4A7B8DF818C8}" presName="parTx" presStyleLbl="revTx" presStyleIdx="2" presStyleCnt="6">
        <dgm:presLayoutVars>
          <dgm:chMax val="0"/>
          <dgm:chPref val="0"/>
        </dgm:presLayoutVars>
      </dgm:prSet>
      <dgm:spPr/>
    </dgm:pt>
    <dgm:pt modelId="{993FBB9B-6937-43DC-8836-861167C27107}" type="pres">
      <dgm:prSet presAssocID="{5A37AAA1-9855-4C16-8635-4A7B8DF818C8}" presName="txSpace" presStyleCnt="0"/>
      <dgm:spPr/>
    </dgm:pt>
    <dgm:pt modelId="{8894935D-188A-4D96-83AE-393B45919ED3}" type="pres">
      <dgm:prSet presAssocID="{5A37AAA1-9855-4C16-8635-4A7B8DF818C8}" presName="desTx" presStyleLbl="revTx" presStyleIdx="3" presStyleCnt="6">
        <dgm:presLayoutVars/>
      </dgm:prSet>
      <dgm:spPr/>
    </dgm:pt>
    <dgm:pt modelId="{E33693C2-17C2-4483-AB5A-55676A42117E}" type="pres">
      <dgm:prSet presAssocID="{8A6DFBB7-7BEA-4F7B-A13D-AF706A7E5262}" presName="sibTrans" presStyleCnt="0"/>
      <dgm:spPr/>
    </dgm:pt>
    <dgm:pt modelId="{635BC8F8-74E4-4703-B5DF-C39B33582AC9}" type="pres">
      <dgm:prSet presAssocID="{5C6BE9CD-9D1F-4D6A-ABB6-80C50F064376}" presName="compNode" presStyleCnt="0"/>
      <dgm:spPr/>
    </dgm:pt>
    <dgm:pt modelId="{A0B499C6-026F-4266-A165-9D9CD1736C40}" type="pres">
      <dgm:prSet presAssocID="{5C6BE9CD-9D1F-4D6A-ABB6-80C50F0643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C2320C5B-1241-475D-A572-A514BFD9B506}" type="pres">
      <dgm:prSet presAssocID="{5C6BE9CD-9D1F-4D6A-ABB6-80C50F064376}" presName="iconSpace" presStyleCnt="0"/>
      <dgm:spPr/>
    </dgm:pt>
    <dgm:pt modelId="{3D152946-434C-4A6A-B8AE-BB0AC950DFFF}" type="pres">
      <dgm:prSet presAssocID="{5C6BE9CD-9D1F-4D6A-ABB6-80C50F064376}" presName="parTx" presStyleLbl="revTx" presStyleIdx="4" presStyleCnt="6">
        <dgm:presLayoutVars>
          <dgm:chMax val="0"/>
          <dgm:chPref val="0"/>
        </dgm:presLayoutVars>
      </dgm:prSet>
      <dgm:spPr/>
    </dgm:pt>
    <dgm:pt modelId="{16584BE3-9181-404E-900E-DDCCD813C1EC}" type="pres">
      <dgm:prSet presAssocID="{5C6BE9CD-9D1F-4D6A-ABB6-80C50F064376}" presName="txSpace" presStyleCnt="0"/>
      <dgm:spPr/>
    </dgm:pt>
    <dgm:pt modelId="{ABF5E6C1-C548-40F2-98F8-2FDC925868D6}" type="pres">
      <dgm:prSet presAssocID="{5C6BE9CD-9D1F-4D6A-ABB6-80C50F064376}" presName="desTx" presStyleLbl="revTx" presStyleIdx="5" presStyleCnt="6">
        <dgm:presLayoutVars/>
      </dgm:prSet>
      <dgm:spPr/>
    </dgm:pt>
  </dgm:ptLst>
  <dgm:cxnLst>
    <dgm:cxn modelId="{5C66DF23-8E4A-4D54-B22B-9C4AA9D6496F}" srcId="{3B685289-685E-4C5C-8DA3-3B7EFBF2FBED}" destId="{5A37AAA1-9855-4C16-8635-4A7B8DF818C8}" srcOrd="1" destOrd="0" parTransId="{7D3842F4-0193-47D7-8B9C-87C8EE9741B9}" sibTransId="{8A6DFBB7-7BEA-4F7B-A13D-AF706A7E5262}"/>
    <dgm:cxn modelId="{12090B2C-360F-4C75-A355-92778BDEBE98}" srcId="{3B685289-685E-4C5C-8DA3-3B7EFBF2FBED}" destId="{E9ABBF9A-F954-445B-ABB5-CAF93DD06682}" srcOrd="0" destOrd="0" parTransId="{1EF9BACE-1727-44CC-9006-06F206ED894C}" sibTransId="{577D8D38-809C-429C-84EB-254266BEF9F6}"/>
    <dgm:cxn modelId="{FEA1E232-858F-4F5B-93C1-DD2D952E69B6}" srcId="{3B685289-685E-4C5C-8DA3-3B7EFBF2FBED}" destId="{5C6BE9CD-9D1F-4D6A-ABB6-80C50F064376}" srcOrd="2" destOrd="0" parTransId="{FD1D1E66-ADCB-42A0-B5FF-ED1EA056A1E7}" sibTransId="{AEB12AE7-C8AC-4FAE-B357-2D33FCED8AE1}"/>
    <dgm:cxn modelId="{3F0D1843-0B30-C147-AFC4-8BE157D4E78C}" type="presOf" srcId="{5A37AAA1-9855-4C16-8635-4A7B8DF818C8}" destId="{99569F27-496D-4993-B14B-41E21D8F46BD}" srcOrd="0" destOrd="0" presId="urn:microsoft.com/office/officeart/2018/5/layout/CenteredIconLabelDescriptionList"/>
    <dgm:cxn modelId="{F41A9967-7132-46A7-AC19-AAB402AECC81}" srcId="{E9ABBF9A-F954-445B-ABB5-CAF93DD06682}" destId="{31B66DA5-BF6F-4026-966C-07976FA680F8}" srcOrd="0" destOrd="0" parTransId="{D6C39C74-9183-48BA-A030-90D91301367E}" sibTransId="{465339C5-DD15-47B2-A2F5-590E6046D145}"/>
    <dgm:cxn modelId="{AB73F24B-4704-ED40-AD8B-A8BC9BFF1D00}" type="presOf" srcId="{14D693A8-2AEC-944A-89C1-D2F3A0B0C035}" destId="{ABF5E6C1-C548-40F2-98F8-2FDC925868D6}" srcOrd="0" destOrd="0" presId="urn:microsoft.com/office/officeart/2018/5/layout/CenteredIconLabelDescriptionList"/>
    <dgm:cxn modelId="{9DD57270-8737-44AC-BAA6-DE6D82482D8B}" srcId="{5A37AAA1-9855-4C16-8635-4A7B8DF818C8}" destId="{123105D5-B426-4EB6-B49A-1A99208C5811}" srcOrd="0" destOrd="0" parTransId="{67B88AD2-DD9B-4182-9FEF-AAC7692AB39F}" sibTransId="{B68347F1-60AE-44BB-91EB-95529249E80E}"/>
    <dgm:cxn modelId="{7BBD9F8A-5379-43FE-974E-1251732230A1}" type="presOf" srcId="{3B685289-685E-4C5C-8DA3-3B7EFBF2FBED}" destId="{B30F7D06-1633-49F9-B74F-641A1F0F0114}" srcOrd="0" destOrd="0" presId="urn:microsoft.com/office/officeart/2018/5/layout/CenteredIconLabelDescriptionList"/>
    <dgm:cxn modelId="{4834CC99-2AE2-1744-9A79-B09305D62B8C}" srcId="{5C6BE9CD-9D1F-4D6A-ABB6-80C50F064376}" destId="{14D693A8-2AEC-944A-89C1-D2F3A0B0C035}" srcOrd="0" destOrd="0" parTransId="{A729C383-6FB0-2B48-9DE4-F3F9E36E5E1F}" sibTransId="{EC6B4E23-069A-6B4A-ACAC-F555624BAAD9}"/>
    <dgm:cxn modelId="{13746AAF-C280-4344-B9DA-EB5EB38CC810}" type="presOf" srcId="{E9ABBF9A-F954-445B-ABB5-CAF93DD06682}" destId="{8C9C406A-D0CB-456C-9549-320143C2C302}" srcOrd="0" destOrd="0" presId="urn:microsoft.com/office/officeart/2018/5/layout/CenteredIconLabelDescriptionList"/>
    <dgm:cxn modelId="{D0C4B2BA-AC66-7D48-9188-9D2B8342E6E3}" type="presOf" srcId="{123105D5-B426-4EB6-B49A-1A99208C5811}" destId="{8894935D-188A-4D96-83AE-393B45919ED3}" srcOrd="0" destOrd="0" presId="urn:microsoft.com/office/officeart/2018/5/layout/CenteredIconLabelDescriptionList"/>
    <dgm:cxn modelId="{324710C2-6BF7-4E4F-B553-45DC96A30B48}" type="presOf" srcId="{31B66DA5-BF6F-4026-966C-07976FA680F8}" destId="{128D7FB4-6038-45B4-B213-8E4EDAA6D57F}" srcOrd="0" destOrd="0" presId="urn:microsoft.com/office/officeart/2018/5/layout/CenteredIconLabelDescriptionList"/>
    <dgm:cxn modelId="{419950D4-2F6C-574A-A7B5-91F3E626414C}" type="presOf" srcId="{5C6BE9CD-9D1F-4D6A-ABB6-80C50F064376}" destId="{3D152946-434C-4A6A-B8AE-BB0AC950DFFF}" srcOrd="0" destOrd="0" presId="urn:microsoft.com/office/officeart/2018/5/layout/CenteredIconLabelDescriptionList"/>
    <dgm:cxn modelId="{35D660CF-FAFF-4C46-9694-81F9C96A8DC2}" type="presParOf" srcId="{B30F7D06-1633-49F9-B74F-641A1F0F0114}" destId="{3747724B-0543-4086-8641-F05F21FB8441}" srcOrd="0" destOrd="0" presId="urn:microsoft.com/office/officeart/2018/5/layout/CenteredIconLabelDescriptionList"/>
    <dgm:cxn modelId="{40BA8508-A005-674E-921B-D792E004FE8B}" type="presParOf" srcId="{3747724B-0543-4086-8641-F05F21FB8441}" destId="{E521E9BF-D991-4EC7-A65B-CCCA73C85F52}" srcOrd="0" destOrd="0" presId="urn:microsoft.com/office/officeart/2018/5/layout/CenteredIconLabelDescriptionList"/>
    <dgm:cxn modelId="{5936A619-AD29-4941-87D4-9E0B2F099D62}" type="presParOf" srcId="{3747724B-0543-4086-8641-F05F21FB8441}" destId="{5314F995-E07D-4C95-BDA7-F2D02D2A3129}" srcOrd="1" destOrd="0" presId="urn:microsoft.com/office/officeart/2018/5/layout/CenteredIconLabelDescriptionList"/>
    <dgm:cxn modelId="{39BC6B7C-6CB7-6A47-9BF3-18F791A75A98}" type="presParOf" srcId="{3747724B-0543-4086-8641-F05F21FB8441}" destId="{8C9C406A-D0CB-456C-9549-320143C2C302}" srcOrd="2" destOrd="0" presId="urn:microsoft.com/office/officeart/2018/5/layout/CenteredIconLabelDescriptionList"/>
    <dgm:cxn modelId="{CF27C5E7-C6B3-5049-8A75-4F1B357EC5F9}" type="presParOf" srcId="{3747724B-0543-4086-8641-F05F21FB8441}" destId="{868D3309-61C1-41A1-912A-43F2E8684FAF}" srcOrd="3" destOrd="0" presId="urn:microsoft.com/office/officeart/2018/5/layout/CenteredIconLabelDescriptionList"/>
    <dgm:cxn modelId="{EEA9B510-C27F-7246-A7F8-42E1EABC2483}" type="presParOf" srcId="{3747724B-0543-4086-8641-F05F21FB8441}" destId="{128D7FB4-6038-45B4-B213-8E4EDAA6D57F}" srcOrd="4" destOrd="0" presId="urn:microsoft.com/office/officeart/2018/5/layout/CenteredIconLabelDescriptionList"/>
    <dgm:cxn modelId="{013C84BC-ACC6-5945-8630-2A22340104A6}" type="presParOf" srcId="{B30F7D06-1633-49F9-B74F-641A1F0F0114}" destId="{0CA53FF7-8F23-4AD8-9418-A524B7415C10}" srcOrd="1" destOrd="0" presId="urn:microsoft.com/office/officeart/2018/5/layout/CenteredIconLabelDescriptionList"/>
    <dgm:cxn modelId="{47703601-ED35-4D4C-8FD6-B0E982D96A9F}" type="presParOf" srcId="{B30F7D06-1633-49F9-B74F-641A1F0F0114}" destId="{E87AF7F9-5CD5-4B6E-950E-0BCDEEB61EB6}" srcOrd="2" destOrd="0" presId="urn:microsoft.com/office/officeart/2018/5/layout/CenteredIconLabelDescriptionList"/>
    <dgm:cxn modelId="{A9E0DC9F-2443-8A4D-8DAF-6B9A1113FE17}" type="presParOf" srcId="{E87AF7F9-5CD5-4B6E-950E-0BCDEEB61EB6}" destId="{D9E3B4AC-9662-47B4-9A3D-F028D207A358}" srcOrd="0" destOrd="0" presId="urn:microsoft.com/office/officeart/2018/5/layout/CenteredIconLabelDescriptionList"/>
    <dgm:cxn modelId="{C9B2D70A-10E0-164A-BE88-28D7FB95C9BF}" type="presParOf" srcId="{E87AF7F9-5CD5-4B6E-950E-0BCDEEB61EB6}" destId="{1CCAD608-6EC1-495A-ACA3-6F661C6DE44D}" srcOrd="1" destOrd="0" presId="urn:microsoft.com/office/officeart/2018/5/layout/CenteredIconLabelDescriptionList"/>
    <dgm:cxn modelId="{69294AE1-5156-724D-BEB6-11E1099390D8}" type="presParOf" srcId="{E87AF7F9-5CD5-4B6E-950E-0BCDEEB61EB6}" destId="{99569F27-496D-4993-B14B-41E21D8F46BD}" srcOrd="2" destOrd="0" presId="urn:microsoft.com/office/officeart/2018/5/layout/CenteredIconLabelDescriptionList"/>
    <dgm:cxn modelId="{CFF6537A-5402-2246-9C6B-DBEB06D82A16}" type="presParOf" srcId="{E87AF7F9-5CD5-4B6E-950E-0BCDEEB61EB6}" destId="{993FBB9B-6937-43DC-8836-861167C27107}" srcOrd="3" destOrd="0" presId="urn:microsoft.com/office/officeart/2018/5/layout/CenteredIconLabelDescriptionList"/>
    <dgm:cxn modelId="{109F222E-ABFD-F64B-8EAA-E5C2DEFF9164}" type="presParOf" srcId="{E87AF7F9-5CD5-4B6E-950E-0BCDEEB61EB6}" destId="{8894935D-188A-4D96-83AE-393B45919ED3}" srcOrd="4" destOrd="0" presId="urn:microsoft.com/office/officeart/2018/5/layout/CenteredIconLabelDescriptionList"/>
    <dgm:cxn modelId="{B546D859-A01A-564A-AA74-05B9D6E8C22D}" type="presParOf" srcId="{B30F7D06-1633-49F9-B74F-641A1F0F0114}" destId="{E33693C2-17C2-4483-AB5A-55676A42117E}" srcOrd="3" destOrd="0" presId="urn:microsoft.com/office/officeart/2018/5/layout/CenteredIconLabelDescriptionList"/>
    <dgm:cxn modelId="{623841CA-8650-B541-ACD9-B5D95E89A616}" type="presParOf" srcId="{B30F7D06-1633-49F9-B74F-641A1F0F0114}" destId="{635BC8F8-74E4-4703-B5DF-C39B33582AC9}" srcOrd="4" destOrd="0" presId="urn:microsoft.com/office/officeart/2018/5/layout/CenteredIconLabelDescriptionList"/>
    <dgm:cxn modelId="{EFBAF2C1-BAA0-FC4C-9A72-EB710AE780E1}" type="presParOf" srcId="{635BC8F8-74E4-4703-B5DF-C39B33582AC9}" destId="{A0B499C6-026F-4266-A165-9D9CD1736C40}" srcOrd="0" destOrd="0" presId="urn:microsoft.com/office/officeart/2018/5/layout/CenteredIconLabelDescriptionList"/>
    <dgm:cxn modelId="{1E1CB338-C95A-1E44-872C-0723BDCD15EB}" type="presParOf" srcId="{635BC8F8-74E4-4703-B5DF-C39B33582AC9}" destId="{C2320C5B-1241-475D-A572-A514BFD9B506}" srcOrd="1" destOrd="0" presId="urn:microsoft.com/office/officeart/2018/5/layout/CenteredIconLabelDescriptionList"/>
    <dgm:cxn modelId="{DEF5485C-93B6-B94D-826F-FC829AA6362B}" type="presParOf" srcId="{635BC8F8-74E4-4703-B5DF-C39B33582AC9}" destId="{3D152946-434C-4A6A-B8AE-BB0AC950DFFF}" srcOrd="2" destOrd="0" presId="urn:microsoft.com/office/officeart/2018/5/layout/CenteredIconLabelDescriptionList"/>
    <dgm:cxn modelId="{E32B7CF6-3A59-3B47-84D8-F93520C660F0}" type="presParOf" srcId="{635BC8F8-74E4-4703-B5DF-C39B33582AC9}" destId="{16584BE3-9181-404E-900E-DDCCD813C1EC}" srcOrd="3" destOrd="0" presId="urn:microsoft.com/office/officeart/2018/5/layout/CenteredIconLabelDescriptionList"/>
    <dgm:cxn modelId="{867CE374-A7F4-1C4F-9B77-FEAD4BA53FDB}" type="presParOf" srcId="{635BC8F8-74E4-4703-B5DF-C39B33582AC9}" destId="{ABF5E6C1-C548-40F2-98F8-2FDC925868D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ABA4F7-007C-4D11-A36C-FE95D260B7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AC21A61-4A10-4ACA-95F2-94AB2E94ABAB}">
      <dgm:prSet/>
      <dgm:spPr/>
      <dgm:t>
        <a:bodyPr/>
        <a:lstStyle/>
        <a:p>
          <a:pPr>
            <a:lnSpc>
              <a:spcPct val="100000"/>
            </a:lnSpc>
          </a:pPr>
          <a:r>
            <a:rPr lang="en-US"/>
            <a:t>Spectators</a:t>
          </a:r>
        </a:p>
      </dgm:t>
    </dgm:pt>
    <dgm:pt modelId="{B5A4D029-8760-4085-822C-6F78B10CDD15}" type="parTrans" cxnId="{F6F89ECD-01E9-45F1-BB51-EBD7A14CDD03}">
      <dgm:prSet/>
      <dgm:spPr/>
      <dgm:t>
        <a:bodyPr/>
        <a:lstStyle/>
        <a:p>
          <a:endParaRPr lang="en-US"/>
        </a:p>
      </dgm:t>
    </dgm:pt>
    <dgm:pt modelId="{FB61EA9C-A20F-4D52-9496-EDC59A38169D}" type="sibTrans" cxnId="{F6F89ECD-01E9-45F1-BB51-EBD7A14CDD03}">
      <dgm:prSet/>
      <dgm:spPr/>
      <dgm:t>
        <a:bodyPr/>
        <a:lstStyle/>
        <a:p>
          <a:endParaRPr lang="en-US"/>
        </a:p>
      </dgm:t>
    </dgm:pt>
    <dgm:pt modelId="{9E62F110-4F61-4E52-A8F7-38086C321E40}">
      <dgm:prSet/>
      <dgm:spPr/>
      <dgm:t>
        <a:bodyPr/>
        <a:lstStyle/>
        <a:p>
          <a:pPr>
            <a:lnSpc>
              <a:spcPct val="100000"/>
            </a:lnSpc>
          </a:pPr>
          <a:r>
            <a:rPr lang="en-US"/>
            <a:t>Participants</a:t>
          </a:r>
        </a:p>
      </dgm:t>
    </dgm:pt>
    <dgm:pt modelId="{144433FE-F3BD-4C71-B024-4AF1F186667C}" type="parTrans" cxnId="{252E349A-E0F5-4E0E-A2F6-9CF759855011}">
      <dgm:prSet/>
      <dgm:spPr/>
      <dgm:t>
        <a:bodyPr/>
        <a:lstStyle/>
        <a:p>
          <a:endParaRPr lang="en-US"/>
        </a:p>
      </dgm:t>
    </dgm:pt>
    <dgm:pt modelId="{CA1AA88B-BF92-4CB5-B3D9-74EFADF49C99}" type="sibTrans" cxnId="{252E349A-E0F5-4E0E-A2F6-9CF759855011}">
      <dgm:prSet/>
      <dgm:spPr/>
      <dgm:t>
        <a:bodyPr/>
        <a:lstStyle/>
        <a:p>
          <a:endParaRPr lang="en-US"/>
        </a:p>
      </dgm:t>
    </dgm:pt>
    <dgm:pt modelId="{70DF0218-6F52-5646-9B7C-86DE0CC517CF}">
      <dgm:prSet/>
      <dgm:spPr/>
      <dgm:t>
        <a:bodyPr/>
        <a:lstStyle/>
        <a:p>
          <a:pPr>
            <a:lnSpc>
              <a:spcPct val="100000"/>
            </a:lnSpc>
          </a:pPr>
          <a:r>
            <a:rPr lang="en-US"/>
            <a:t>Staff </a:t>
          </a:r>
        </a:p>
      </dgm:t>
    </dgm:pt>
    <dgm:pt modelId="{F083894E-634E-3B4C-A72B-F93E8754255B}" type="parTrans" cxnId="{5A0EFEF6-D3C6-3342-89E3-374AC722738A}">
      <dgm:prSet/>
      <dgm:spPr/>
      <dgm:t>
        <a:bodyPr/>
        <a:lstStyle/>
        <a:p>
          <a:endParaRPr lang="en-US"/>
        </a:p>
      </dgm:t>
    </dgm:pt>
    <dgm:pt modelId="{563D24CA-AFF9-4849-9DDA-3F87F649D8E7}" type="sibTrans" cxnId="{5A0EFEF6-D3C6-3342-89E3-374AC722738A}">
      <dgm:prSet/>
      <dgm:spPr/>
      <dgm:t>
        <a:bodyPr/>
        <a:lstStyle/>
        <a:p>
          <a:endParaRPr lang="en-US"/>
        </a:p>
      </dgm:t>
    </dgm:pt>
    <dgm:pt modelId="{91DEF0E9-44E5-F249-B5DC-A2A4A7727BFF}">
      <dgm:prSet custT="1"/>
      <dgm:spPr/>
      <dgm:t>
        <a:bodyPr/>
        <a:lstStyle/>
        <a:p>
          <a:pPr>
            <a:lnSpc>
              <a:spcPct val="100000"/>
            </a:lnSpc>
          </a:pPr>
          <a:r>
            <a:rPr lang="en-US" sz="1000" dirty="0"/>
            <a:t>Will follow local, state, federal guidance. Any signs of illness, staff will not be permitted to instruct class. With significate traveling staff will be required to show proof of vaccination or negative COVID-19 test.</a:t>
          </a:r>
        </a:p>
      </dgm:t>
    </dgm:pt>
    <dgm:pt modelId="{3D570BD2-6322-1C40-9E51-11015F03A2FC}" type="parTrans" cxnId="{1D328E75-1CB0-C542-9914-BDF1C786568B}">
      <dgm:prSet/>
      <dgm:spPr/>
      <dgm:t>
        <a:bodyPr/>
        <a:lstStyle/>
        <a:p>
          <a:endParaRPr lang="en-US"/>
        </a:p>
      </dgm:t>
    </dgm:pt>
    <dgm:pt modelId="{FAA6B3ED-5295-DE46-87C8-A448EED69138}" type="sibTrans" cxnId="{1D328E75-1CB0-C542-9914-BDF1C786568B}">
      <dgm:prSet/>
      <dgm:spPr/>
      <dgm:t>
        <a:bodyPr/>
        <a:lstStyle/>
        <a:p>
          <a:endParaRPr lang="en-US"/>
        </a:p>
      </dgm:t>
    </dgm:pt>
    <dgm:pt modelId="{D1465E4B-483B-3942-A3E2-EDB37554D44E}">
      <dgm:prSet/>
      <dgm:spPr/>
      <dgm:t>
        <a:bodyPr/>
        <a:lstStyle/>
        <a:p>
          <a:pPr>
            <a:lnSpc>
              <a:spcPct val="100000"/>
            </a:lnSpc>
          </a:pPr>
          <a:r>
            <a:rPr lang="en-US" dirty="0"/>
            <a:t>Parents/guardians must review and accept online information waiver.</a:t>
          </a:r>
        </a:p>
      </dgm:t>
    </dgm:pt>
    <dgm:pt modelId="{1A4655A5-34B8-D846-A286-FC54E2BD52F8}" type="parTrans" cxnId="{18FD8CB2-18D4-624A-995F-DA5012FE8440}">
      <dgm:prSet/>
      <dgm:spPr/>
      <dgm:t>
        <a:bodyPr/>
        <a:lstStyle/>
        <a:p>
          <a:endParaRPr lang="en-US"/>
        </a:p>
      </dgm:t>
    </dgm:pt>
    <dgm:pt modelId="{62125C33-1ED7-A145-8078-9B142683340A}" type="sibTrans" cxnId="{18FD8CB2-18D4-624A-995F-DA5012FE8440}">
      <dgm:prSet/>
      <dgm:spPr/>
      <dgm:t>
        <a:bodyPr/>
        <a:lstStyle/>
        <a:p>
          <a:endParaRPr lang="en-US"/>
        </a:p>
      </dgm:t>
    </dgm:pt>
    <dgm:pt modelId="{5455D0B5-CDC1-984F-B6CD-17C8F71CF19D}">
      <dgm:prSet/>
      <dgm:spPr/>
      <dgm:t>
        <a:bodyPr/>
        <a:lstStyle/>
        <a:p>
          <a:pPr>
            <a:lnSpc>
              <a:spcPct val="100000"/>
            </a:lnSpc>
          </a:pPr>
          <a:endParaRPr lang="en-US" dirty="0"/>
        </a:p>
      </dgm:t>
    </dgm:pt>
    <dgm:pt modelId="{EE63312F-F8C2-2F41-A28B-977864D97F73}" type="parTrans" cxnId="{6E02AC28-C17A-5445-A3A3-843F13E7FF15}">
      <dgm:prSet/>
      <dgm:spPr/>
      <dgm:t>
        <a:bodyPr/>
        <a:lstStyle/>
        <a:p>
          <a:endParaRPr lang="en-US"/>
        </a:p>
      </dgm:t>
    </dgm:pt>
    <dgm:pt modelId="{18A0CE29-E963-CD49-8759-205E01343D75}" type="sibTrans" cxnId="{6E02AC28-C17A-5445-A3A3-843F13E7FF15}">
      <dgm:prSet/>
      <dgm:spPr/>
      <dgm:t>
        <a:bodyPr/>
        <a:lstStyle/>
        <a:p>
          <a:endParaRPr lang="en-US"/>
        </a:p>
      </dgm:t>
    </dgm:pt>
    <dgm:pt modelId="{2A64F019-37DC-C24D-B0DF-C9A0DC934CC9}">
      <dgm:prSet/>
      <dgm:spPr/>
      <dgm:t>
        <a:bodyPr/>
        <a:lstStyle/>
        <a:p>
          <a:pPr>
            <a:lnSpc>
              <a:spcPct val="100000"/>
            </a:lnSpc>
          </a:pPr>
          <a:r>
            <a:rPr lang="en-US" dirty="0"/>
            <a:t>Will follow local, state, federal guidance.  Any signs of illness, students will not be permitted to participate in class.</a:t>
          </a:r>
        </a:p>
      </dgm:t>
    </dgm:pt>
    <dgm:pt modelId="{E8D021C0-2B15-BE46-9C19-2DDF427F3CF8}" type="parTrans" cxnId="{35B44B48-7B1B-8D4D-AAF8-E4D1F7DD052A}">
      <dgm:prSet/>
      <dgm:spPr/>
      <dgm:t>
        <a:bodyPr/>
        <a:lstStyle/>
        <a:p>
          <a:endParaRPr lang="en-US"/>
        </a:p>
      </dgm:t>
    </dgm:pt>
    <dgm:pt modelId="{AFE99BA4-AAC2-B940-9D57-6C3CFEF63042}" type="sibTrans" cxnId="{35B44B48-7B1B-8D4D-AAF8-E4D1F7DD052A}">
      <dgm:prSet/>
      <dgm:spPr/>
      <dgm:t>
        <a:bodyPr/>
        <a:lstStyle/>
        <a:p>
          <a:endParaRPr lang="en-US"/>
        </a:p>
      </dgm:t>
    </dgm:pt>
    <dgm:pt modelId="{F1797D52-6CA4-A748-AD94-4752099297AA}">
      <dgm:prSet/>
      <dgm:spPr/>
      <dgm:t>
        <a:bodyPr/>
        <a:lstStyle/>
        <a:p>
          <a:pPr>
            <a:lnSpc>
              <a:spcPct val="100000"/>
            </a:lnSpc>
          </a:pPr>
          <a:endParaRPr lang="en-US" dirty="0"/>
        </a:p>
      </dgm:t>
    </dgm:pt>
    <dgm:pt modelId="{3F744283-E112-F544-9C14-A13808B9F323}" type="parTrans" cxnId="{0539ED2B-4C0F-364B-9B9A-98A858DC9385}">
      <dgm:prSet/>
      <dgm:spPr/>
      <dgm:t>
        <a:bodyPr/>
        <a:lstStyle/>
        <a:p>
          <a:endParaRPr lang="en-US"/>
        </a:p>
      </dgm:t>
    </dgm:pt>
    <dgm:pt modelId="{DE9F1154-C974-DE4D-98D0-175862E56552}" type="sibTrans" cxnId="{0539ED2B-4C0F-364B-9B9A-98A858DC9385}">
      <dgm:prSet/>
      <dgm:spPr/>
      <dgm:t>
        <a:bodyPr/>
        <a:lstStyle/>
        <a:p>
          <a:endParaRPr lang="en-US"/>
        </a:p>
      </dgm:t>
    </dgm:pt>
    <dgm:pt modelId="{075469EB-6B7E-414A-956B-D18A341CD774}">
      <dgm:prSet/>
      <dgm:spPr/>
      <dgm:t>
        <a:bodyPr/>
        <a:lstStyle/>
        <a:p>
          <a:pPr>
            <a:lnSpc>
              <a:spcPct val="100000"/>
            </a:lnSpc>
          </a:pPr>
          <a:r>
            <a:rPr lang="en-US"/>
            <a:t>If a participant is denied entry or sent home due to suspected COVID, a medical release is required before they can return to the gym</a:t>
          </a:r>
        </a:p>
      </dgm:t>
    </dgm:pt>
    <dgm:pt modelId="{E578F4C8-920E-4B5F-A67D-DEC48C977E92}" type="sibTrans" cxnId="{20CF6D0C-65E8-47A1-B5FB-CC7B5185FA8C}">
      <dgm:prSet/>
      <dgm:spPr/>
      <dgm:t>
        <a:bodyPr/>
        <a:lstStyle/>
        <a:p>
          <a:endParaRPr lang="en-US"/>
        </a:p>
      </dgm:t>
    </dgm:pt>
    <dgm:pt modelId="{93EAE5CC-BC76-4743-AD72-3E47717B084B}" type="parTrans" cxnId="{20CF6D0C-65E8-47A1-B5FB-CC7B5185FA8C}">
      <dgm:prSet/>
      <dgm:spPr/>
      <dgm:t>
        <a:bodyPr/>
        <a:lstStyle/>
        <a:p>
          <a:endParaRPr lang="en-US"/>
        </a:p>
      </dgm:t>
    </dgm:pt>
    <dgm:pt modelId="{82F20DF5-4079-4FA6-B8A0-2B1273457028}" type="pres">
      <dgm:prSet presAssocID="{ECABA4F7-007C-4D11-A36C-FE95D260B7ED}" presName="root" presStyleCnt="0">
        <dgm:presLayoutVars>
          <dgm:dir/>
          <dgm:resizeHandles val="exact"/>
        </dgm:presLayoutVars>
      </dgm:prSet>
      <dgm:spPr/>
    </dgm:pt>
    <dgm:pt modelId="{5665DCD3-1E60-49B4-AB1B-8C92D5A44303}" type="pres">
      <dgm:prSet presAssocID="{5AC21A61-4A10-4ACA-95F2-94AB2E94ABAB}" presName="compNode" presStyleCnt="0"/>
      <dgm:spPr/>
    </dgm:pt>
    <dgm:pt modelId="{5F23758C-2BA3-4D87-8FEF-875505CCAA38}" type="pres">
      <dgm:prSet presAssocID="{5AC21A61-4A10-4ACA-95F2-94AB2E94ABAB}" presName="bgRect" presStyleLbl="bgShp" presStyleIdx="0" presStyleCnt="4"/>
      <dgm:spPr/>
    </dgm:pt>
    <dgm:pt modelId="{ECBE17D5-3677-47AA-A402-A42B7315AFD4}" type="pres">
      <dgm:prSet presAssocID="{5AC21A61-4A10-4ACA-95F2-94AB2E94ABAB}" presName="iconRect" presStyleLbl="node1" presStyleIdx="0" presStyleCnt="4"/>
      <dgm:spPr>
        <a:blipFill rotWithShape="1">
          <a:blip xmlns:r="http://schemas.openxmlformats.org/officeDocument/2006/relationships" r:embed="rId1">
            <a:duotone>
              <a:srgbClr val="B6DF5E">
                <a:shade val="45000"/>
                <a:satMod val="135000"/>
              </a:srgbClr>
              <a:prstClr val="white"/>
            </a:duotone>
          </a:blip>
          <a:srcRect/>
          <a:stretch>
            <a:fillRect/>
          </a:stretch>
        </a:blipFill>
        <a:ln>
          <a:noFill/>
        </a:ln>
      </dgm:spPr>
    </dgm:pt>
    <dgm:pt modelId="{787877A3-AA85-4473-B02C-743DFE449E6E}" type="pres">
      <dgm:prSet presAssocID="{5AC21A61-4A10-4ACA-95F2-94AB2E94ABAB}" presName="spaceRect" presStyleCnt="0"/>
      <dgm:spPr/>
    </dgm:pt>
    <dgm:pt modelId="{7224FD98-72EF-4055-B891-BD4399D17C47}" type="pres">
      <dgm:prSet presAssocID="{5AC21A61-4A10-4ACA-95F2-94AB2E94ABAB}" presName="parTx" presStyleLbl="revTx" presStyleIdx="0" presStyleCnt="7">
        <dgm:presLayoutVars>
          <dgm:chMax val="0"/>
          <dgm:chPref val="0"/>
        </dgm:presLayoutVars>
      </dgm:prSet>
      <dgm:spPr/>
    </dgm:pt>
    <dgm:pt modelId="{721FCCEF-F969-3948-95CA-9FEF58B17C00}" type="pres">
      <dgm:prSet presAssocID="{5AC21A61-4A10-4ACA-95F2-94AB2E94ABAB}" presName="desTx" presStyleLbl="revTx" presStyleIdx="1" presStyleCnt="7">
        <dgm:presLayoutVars/>
      </dgm:prSet>
      <dgm:spPr/>
    </dgm:pt>
    <dgm:pt modelId="{25F7CB96-9A4C-4E23-A0CA-812168ACA8E4}" type="pres">
      <dgm:prSet presAssocID="{FB61EA9C-A20F-4D52-9496-EDC59A38169D}" presName="sibTrans" presStyleCnt="0"/>
      <dgm:spPr/>
    </dgm:pt>
    <dgm:pt modelId="{98E5649B-12B0-41EE-A194-158C9CED3119}" type="pres">
      <dgm:prSet presAssocID="{9E62F110-4F61-4E52-A8F7-38086C321E40}" presName="compNode" presStyleCnt="0"/>
      <dgm:spPr/>
    </dgm:pt>
    <dgm:pt modelId="{128D1802-44DB-4F3F-A5DF-F3D0B8918ACC}" type="pres">
      <dgm:prSet presAssocID="{9E62F110-4F61-4E52-A8F7-38086C321E40}" presName="bgRect" presStyleLbl="bgShp" presStyleIdx="1" presStyleCnt="4"/>
      <dgm:spPr/>
    </dgm:pt>
    <dgm:pt modelId="{D9E75AC6-C46E-4184-89DA-C4BED0BAAB70}" type="pres">
      <dgm:prSet presAssocID="{9E62F110-4F61-4E52-A8F7-38086C321E40}" presName="iconRect" presStyleLbl="node1" presStyleIdx="1" presStyleCnt="4"/>
      <dgm:spPr>
        <a:blipFill>
          <a:blip xmlns:r="http://schemas.openxmlformats.org/officeDocument/2006/relationships" r:embed="rId2">
            <a:duotone>
              <a:prstClr val="black"/>
              <a:schemeClr val="accent6">
                <a:tint val="45000"/>
                <a:satMod val="400000"/>
              </a:schemeClr>
            </a:duotone>
            <a:extLst>
              <a:ext uri="{837473B0-CC2E-450A-ABE3-18F120FF3D39}">
                <a1611:picAttrSrcUrl xmlns:a1611="http://schemas.microsoft.com/office/drawing/2016/11/main" r:id="rId3"/>
              </a:ext>
            </a:extLst>
          </a:blip>
          <a:srcRect/>
          <a:stretch>
            <a:fillRect l="-8000" r="-8000"/>
          </a:stretch>
        </a:blipFill>
        <a:ln>
          <a:noFill/>
        </a:ln>
      </dgm:spPr>
    </dgm:pt>
    <dgm:pt modelId="{4E8ECF48-1544-47D9-B835-388B79429EB0}" type="pres">
      <dgm:prSet presAssocID="{9E62F110-4F61-4E52-A8F7-38086C321E40}" presName="spaceRect" presStyleCnt="0"/>
      <dgm:spPr/>
    </dgm:pt>
    <dgm:pt modelId="{2B6CB18A-3B80-4525-9CC9-84D87AB120F5}" type="pres">
      <dgm:prSet presAssocID="{9E62F110-4F61-4E52-A8F7-38086C321E40}" presName="parTx" presStyleLbl="revTx" presStyleIdx="2" presStyleCnt="7">
        <dgm:presLayoutVars>
          <dgm:chMax val="0"/>
          <dgm:chPref val="0"/>
        </dgm:presLayoutVars>
      </dgm:prSet>
      <dgm:spPr/>
    </dgm:pt>
    <dgm:pt modelId="{32F879F8-6EF9-9E46-B8CF-C83740DFBD46}" type="pres">
      <dgm:prSet presAssocID="{9E62F110-4F61-4E52-A8F7-38086C321E40}" presName="desTx" presStyleLbl="revTx" presStyleIdx="3" presStyleCnt="7">
        <dgm:presLayoutVars/>
      </dgm:prSet>
      <dgm:spPr/>
    </dgm:pt>
    <dgm:pt modelId="{6A848A82-8F40-4AF8-9BAE-816CE889B155}" type="pres">
      <dgm:prSet presAssocID="{CA1AA88B-BF92-4CB5-B3D9-74EFADF49C99}" presName="sibTrans" presStyleCnt="0"/>
      <dgm:spPr/>
    </dgm:pt>
    <dgm:pt modelId="{87BD68E4-3DDF-E642-9AC7-B1F82846B28C}" type="pres">
      <dgm:prSet presAssocID="{70DF0218-6F52-5646-9B7C-86DE0CC517CF}" presName="compNode" presStyleCnt="0"/>
      <dgm:spPr/>
    </dgm:pt>
    <dgm:pt modelId="{14917205-DB9B-F843-B362-8FF5409A0131}" type="pres">
      <dgm:prSet presAssocID="{70DF0218-6F52-5646-9B7C-86DE0CC517CF}" presName="bgRect" presStyleLbl="bgShp" presStyleIdx="2" presStyleCnt="4"/>
      <dgm:spPr/>
    </dgm:pt>
    <dgm:pt modelId="{9A15FFEB-D20F-9649-8E9B-62BFD62E9662}" type="pres">
      <dgm:prSet presAssocID="{70DF0218-6F52-5646-9B7C-86DE0CC517CF}" presName="iconRect" presStyleLbl="node1" presStyleIdx="2" presStyleCnt="4"/>
      <dgm:spPr>
        <a:blipFill rotWithShape="1">
          <a:blip xmlns:r="http://schemas.openxmlformats.org/officeDocument/2006/relationships" r:embed="rId4">
            <a:duotone>
              <a:prstClr val="black"/>
              <a:srgbClr val="00C6BB">
                <a:tint val="45000"/>
                <a:satMod val="400000"/>
              </a:srgbClr>
            </a:duotone>
          </a:blip>
          <a:srcRect/>
          <a:stretch>
            <a:fillRect/>
          </a:stretch>
        </a:blipFill>
        <a:ln>
          <a:noFill/>
        </a:ln>
      </dgm:spPr>
    </dgm:pt>
    <dgm:pt modelId="{76832576-BC7C-3A48-9054-2C81E9BF7DDA}" type="pres">
      <dgm:prSet presAssocID="{70DF0218-6F52-5646-9B7C-86DE0CC517CF}" presName="spaceRect" presStyleCnt="0"/>
      <dgm:spPr/>
    </dgm:pt>
    <dgm:pt modelId="{427596B7-093B-DC4C-B737-548E7DE1F776}" type="pres">
      <dgm:prSet presAssocID="{70DF0218-6F52-5646-9B7C-86DE0CC517CF}" presName="parTx" presStyleLbl="revTx" presStyleIdx="4" presStyleCnt="7">
        <dgm:presLayoutVars>
          <dgm:chMax val="0"/>
          <dgm:chPref val="0"/>
        </dgm:presLayoutVars>
      </dgm:prSet>
      <dgm:spPr/>
    </dgm:pt>
    <dgm:pt modelId="{951CF737-A55A-2A43-B863-4D7A5F9137B3}" type="pres">
      <dgm:prSet presAssocID="{70DF0218-6F52-5646-9B7C-86DE0CC517CF}" presName="desTx" presStyleLbl="revTx" presStyleIdx="5" presStyleCnt="7">
        <dgm:presLayoutVars/>
      </dgm:prSet>
      <dgm:spPr/>
    </dgm:pt>
    <dgm:pt modelId="{8302F006-431B-7C4F-A63C-E7CB877C10D6}" type="pres">
      <dgm:prSet presAssocID="{563D24CA-AFF9-4849-9DDA-3F87F649D8E7}" presName="sibTrans" presStyleCnt="0"/>
      <dgm:spPr/>
    </dgm:pt>
    <dgm:pt modelId="{4C1FE0CD-BC6E-4842-A830-715C5C18DC8E}" type="pres">
      <dgm:prSet presAssocID="{075469EB-6B7E-414A-956B-D18A341CD774}" presName="compNode" presStyleCnt="0"/>
      <dgm:spPr/>
    </dgm:pt>
    <dgm:pt modelId="{CB7DBE9F-3CDB-49D2-A44A-FB42568C0296}" type="pres">
      <dgm:prSet presAssocID="{075469EB-6B7E-414A-956B-D18A341CD774}" presName="bgRect" presStyleLbl="bgShp" presStyleIdx="3" presStyleCnt="4"/>
      <dgm:spPr/>
    </dgm:pt>
    <dgm:pt modelId="{327AAD7E-5D18-47C6-9EB5-BBCF3DD33550}" type="pres">
      <dgm:prSet presAssocID="{075469EB-6B7E-414A-956B-D18A341CD774}" presName="iconRect" presStyleLbl="node1" presStyleIdx="3" presStyleCnt="4"/>
      <dgm:spPr>
        <a:blipFill>
          <a:blip xmlns:r="http://schemas.openxmlformats.org/officeDocument/2006/relationships" r:embed="rId5">
            <a:duotone>
              <a:schemeClr val="accent6">
                <a:shade val="45000"/>
                <a:satMod val="135000"/>
              </a:schemeClr>
              <a:prstClr val="white"/>
            </a:duotone>
            <a:extLst>
              <a:ext uri="{837473B0-CC2E-450A-ABE3-18F120FF3D39}">
                <a1611:picAttrSrcUrl xmlns:a1611="http://schemas.microsoft.com/office/drawing/2016/11/main" r:id="rId6"/>
              </a:ext>
            </a:extLst>
          </a:blip>
          <a:srcRect/>
          <a:stretch>
            <a:fillRect/>
          </a:stretch>
        </a:blipFill>
        <a:ln>
          <a:noFill/>
        </a:ln>
      </dgm:spPr>
    </dgm:pt>
    <dgm:pt modelId="{10BC508C-40D1-44FC-B196-DA42A0E2A32F}" type="pres">
      <dgm:prSet presAssocID="{075469EB-6B7E-414A-956B-D18A341CD774}" presName="spaceRect" presStyleCnt="0"/>
      <dgm:spPr/>
    </dgm:pt>
    <dgm:pt modelId="{18D8AE45-1BB2-41BF-8B16-01EA8406A269}" type="pres">
      <dgm:prSet presAssocID="{075469EB-6B7E-414A-956B-D18A341CD774}" presName="parTx" presStyleLbl="revTx" presStyleIdx="6" presStyleCnt="7">
        <dgm:presLayoutVars>
          <dgm:chMax val="0"/>
          <dgm:chPref val="0"/>
        </dgm:presLayoutVars>
      </dgm:prSet>
      <dgm:spPr/>
    </dgm:pt>
  </dgm:ptLst>
  <dgm:cxnLst>
    <dgm:cxn modelId="{76F69908-75F5-5749-AB20-A947D270D04D}" type="presOf" srcId="{5455D0B5-CDC1-984F-B6CD-17C8F71CF19D}" destId="{721FCCEF-F969-3948-95CA-9FEF58B17C00}" srcOrd="0" destOrd="1" presId="urn:microsoft.com/office/officeart/2018/2/layout/IconVerticalSolidList"/>
    <dgm:cxn modelId="{20CF6D0C-65E8-47A1-B5FB-CC7B5185FA8C}" srcId="{ECABA4F7-007C-4D11-A36C-FE95D260B7ED}" destId="{075469EB-6B7E-414A-956B-D18A341CD774}" srcOrd="3" destOrd="0" parTransId="{93EAE5CC-BC76-4743-AD72-3E47717B084B}" sibTransId="{E578F4C8-920E-4B5F-A67D-DEC48C977E92}"/>
    <dgm:cxn modelId="{1520A30F-40AC-8045-B562-505B4F27D7EE}" type="presOf" srcId="{D1465E4B-483B-3942-A3E2-EDB37554D44E}" destId="{721FCCEF-F969-3948-95CA-9FEF58B17C00}" srcOrd="0" destOrd="0" presId="urn:microsoft.com/office/officeart/2018/2/layout/IconVerticalSolidList"/>
    <dgm:cxn modelId="{02D46D11-2CA6-1546-88C1-BB6199587E84}" type="presOf" srcId="{5AC21A61-4A10-4ACA-95F2-94AB2E94ABAB}" destId="{7224FD98-72EF-4055-B891-BD4399D17C47}" srcOrd="0" destOrd="0" presId="urn:microsoft.com/office/officeart/2018/2/layout/IconVerticalSolidList"/>
    <dgm:cxn modelId="{6E02AC28-C17A-5445-A3A3-843F13E7FF15}" srcId="{5AC21A61-4A10-4ACA-95F2-94AB2E94ABAB}" destId="{5455D0B5-CDC1-984F-B6CD-17C8F71CF19D}" srcOrd="1" destOrd="0" parTransId="{EE63312F-F8C2-2F41-A28B-977864D97F73}" sibTransId="{18A0CE29-E963-CD49-8759-205E01343D75}"/>
    <dgm:cxn modelId="{0539ED2B-4C0F-364B-9B9A-98A858DC9385}" srcId="{9E62F110-4F61-4E52-A8F7-38086C321E40}" destId="{F1797D52-6CA4-A748-AD94-4752099297AA}" srcOrd="1" destOrd="0" parTransId="{3F744283-E112-F544-9C14-A13808B9F323}" sibTransId="{DE9F1154-C974-DE4D-98D0-175862E56552}"/>
    <dgm:cxn modelId="{35B44B48-7B1B-8D4D-AAF8-E4D1F7DD052A}" srcId="{9E62F110-4F61-4E52-A8F7-38086C321E40}" destId="{2A64F019-37DC-C24D-B0DF-C9A0DC934CC9}" srcOrd="0" destOrd="0" parTransId="{E8D021C0-2B15-BE46-9C19-2DDF427F3CF8}" sibTransId="{AFE99BA4-AAC2-B940-9D57-6C3CFEF63042}"/>
    <dgm:cxn modelId="{2673D372-CF74-DB40-811C-C348CBA66923}" type="presOf" srcId="{70DF0218-6F52-5646-9B7C-86DE0CC517CF}" destId="{427596B7-093B-DC4C-B737-548E7DE1F776}" srcOrd="0" destOrd="0" presId="urn:microsoft.com/office/officeart/2018/2/layout/IconVerticalSolidList"/>
    <dgm:cxn modelId="{1D328E75-1CB0-C542-9914-BDF1C786568B}" srcId="{70DF0218-6F52-5646-9B7C-86DE0CC517CF}" destId="{91DEF0E9-44E5-F249-B5DC-A2A4A7727BFF}" srcOrd="0" destOrd="0" parTransId="{3D570BD2-6322-1C40-9E51-11015F03A2FC}" sibTransId="{FAA6B3ED-5295-DE46-87C8-A448EED69138}"/>
    <dgm:cxn modelId="{17756C78-EAE5-084B-896A-13E719EBCE1B}" type="presOf" srcId="{91DEF0E9-44E5-F249-B5DC-A2A4A7727BFF}" destId="{951CF737-A55A-2A43-B863-4D7A5F9137B3}" srcOrd="0" destOrd="0" presId="urn:microsoft.com/office/officeart/2018/2/layout/IconVerticalSolidList"/>
    <dgm:cxn modelId="{252E349A-E0F5-4E0E-A2F6-9CF759855011}" srcId="{ECABA4F7-007C-4D11-A36C-FE95D260B7ED}" destId="{9E62F110-4F61-4E52-A8F7-38086C321E40}" srcOrd="1" destOrd="0" parTransId="{144433FE-F3BD-4C71-B024-4AF1F186667C}" sibTransId="{CA1AA88B-BF92-4CB5-B3D9-74EFADF49C99}"/>
    <dgm:cxn modelId="{71E98BA4-593B-3A43-998D-F36D8E8999CD}" type="presOf" srcId="{F1797D52-6CA4-A748-AD94-4752099297AA}" destId="{32F879F8-6EF9-9E46-B8CF-C83740DFBD46}" srcOrd="0" destOrd="1" presId="urn:microsoft.com/office/officeart/2018/2/layout/IconVerticalSolidList"/>
    <dgm:cxn modelId="{18FD8CB2-18D4-624A-995F-DA5012FE8440}" srcId="{5AC21A61-4A10-4ACA-95F2-94AB2E94ABAB}" destId="{D1465E4B-483B-3942-A3E2-EDB37554D44E}" srcOrd="0" destOrd="0" parTransId="{1A4655A5-34B8-D846-A286-FC54E2BD52F8}" sibTransId="{62125C33-1ED7-A145-8078-9B142683340A}"/>
    <dgm:cxn modelId="{F6F89ECD-01E9-45F1-BB51-EBD7A14CDD03}" srcId="{ECABA4F7-007C-4D11-A36C-FE95D260B7ED}" destId="{5AC21A61-4A10-4ACA-95F2-94AB2E94ABAB}" srcOrd="0" destOrd="0" parTransId="{B5A4D029-8760-4085-822C-6F78B10CDD15}" sibTransId="{FB61EA9C-A20F-4D52-9496-EDC59A38169D}"/>
    <dgm:cxn modelId="{2A88FCD0-D7AB-5B4E-B7EB-01C415DEC9E8}" type="presOf" srcId="{2A64F019-37DC-C24D-B0DF-C9A0DC934CC9}" destId="{32F879F8-6EF9-9E46-B8CF-C83740DFBD46}" srcOrd="0" destOrd="0" presId="urn:microsoft.com/office/officeart/2018/2/layout/IconVerticalSolidList"/>
    <dgm:cxn modelId="{F20770DF-1BC5-C546-8089-F5D1DEF67F85}" type="presOf" srcId="{ECABA4F7-007C-4D11-A36C-FE95D260B7ED}" destId="{82F20DF5-4079-4FA6-B8A0-2B1273457028}" srcOrd="0" destOrd="0" presId="urn:microsoft.com/office/officeart/2018/2/layout/IconVerticalSolidList"/>
    <dgm:cxn modelId="{D693EFE3-4E93-C145-8A6F-F2D751AA73B3}" type="presOf" srcId="{9E62F110-4F61-4E52-A8F7-38086C321E40}" destId="{2B6CB18A-3B80-4525-9CC9-84D87AB120F5}" srcOrd="0" destOrd="0" presId="urn:microsoft.com/office/officeart/2018/2/layout/IconVerticalSolidList"/>
    <dgm:cxn modelId="{23EF43F2-820F-4C47-B198-685D8F8C7264}" type="presOf" srcId="{075469EB-6B7E-414A-956B-D18A341CD774}" destId="{18D8AE45-1BB2-41BF-8B16-01EA8406A269}" srcOrd="0" destOrd="0" presId="urn:microsoft.com/office/officeart/2018/2/layout/IconVerticalSolidList"/>
    <dgm:cxn modelId="{5A0EFEF6-D3C6-3342-89E3-374AC722738A}" srcId="{ECABA4F7-007C-4D11-A36C-FE95D260B7ED}" destId="{70DF0218-6F52-5646-9B7C-86DE0CC517CF}" srcOrd="2" destOrd="0" parTransId="{F083894E-634E-3B4C-A72B-F93E8754255B}" sibTransId="{563D24CA-AFF9-4849-9DDA-3F87F649D8E7}"/>
    <dgm:cxn modelId="{85A41CB1-0822-784A-AA9B-6B5A75AE24E3}" type="presParOf" srcId="{82F20DF5-4079-4FA6-B8A0-2B1273457028}" destId="{5665DCD3-1E60-49B4-AB1B-8C92D5A44303}" srcOrd="0" destOrd="0" presId="urn:microsoft.com/office/officeart/2018/2/layout/IconVerticalSolidList"/>
    <dgm:cxn modelId="{278CF9D6-5F8F-7B45-A781-0F17A2A5989C}" type="presParOf" srcId="{5665DCD3-1E60-49B4-AB1B-8C92D5A44303}" destId="{5F23758C-2BA3-4D87-8FEF-875505CCAA38}" srcOrd="0" destOrd="0" presId="urn:microsoft.com/office/officeart/2018/2/layout/IconVerticalSolidList"/>
    <dgm:cxn modelId="{8ACBEA80-8E22-BD4D-8B8B-B0B3F4F1F41A}" type="presParOf" srcId="{5665DCD3-1E60-49B4-AB1B-8C92D5A44303}" destId="{ECBE17D5-3677-47AA-A402-A42B7315AFD4}" srcOrd="1" destOrd="0" presId="urn:microsoft.com/office/officeart/2018/2/layout/IconVerticalSolidList"/>
    <dgm:cxn modelId="{84359772-90A8-0842-909D-D42BA74CD4E5}" type="presParOf" srcId="{5665DCD3-1E60-49B4-AB1B-8C92D5A44303}" destId="{787877A3-AA85-4473-B02C-743DFE449E6E}" srcOrd="2" destOrd="0" presId="urn:microsoft.com/office/officeart/2018/2/layout/IconVerticalSolidList"/>
    <dgm:cxn modelId="{C7212DFF-2A63-1247-9A09-5AA6F7EFE687}" type="presParOf" srcId="{5665DCD3-1E60-49B4-AB1B-8C92D5A44303}" destId="{7224FD98-72EF-4055-B891-BD4399D17C47}" srcOrd="3" destOrd="0" presId="urn:microsoft.com/office/officeart/2018/2/layout/IconVerticalSolidList"/>
    <dgm:cxn modelId="{AC50E18F-75BA-D34D-98D1-9C08FCCBCAD2}" type="presParOf" srcId="{5665DCD3-1E60-49B4-AB1B-8C92D5A44303}" destId="{721FCCEF-F969-3948-95CA-9FEF58B17C00}" srcOrd="4" destOrd="0" presId="urn:microsoft.com/office/officeart/2018/2/layout/IconVerticalSolidList"/>
    <dgm:cxn modelId="{1A43C0A4-C87F-D84D-988D-95D4AAFB6F77}" type="presParOf" srcId="{82F20DF5-4079-4FA6-B8A0-2B1273457028}" destId="{25F7CB96-9A4C-4E23-A0CA-812168ACA8E4}" srcOrd="1" destOrd="0" presId="urn:microsoft.com/office/officeart/2018/2/layout/IconVerticalSolidList"/>
    <dgm:cxn modelId="{D16B1055-818C-5341-895A-4152C101B5A5}" type="presParOf" srcId="{82F20DF5-4079-4FA6-B8A0-2B1273457028}" destId="{98E5649B-12B0-41EE-A194-158C9CED3119}" srcOrd="2" destOrd="0" presId="urn:microsoft.com/office/officeart/2018/2/layout/IconVerticalSolidList"/>
    <dgm:cxn modelId="{E757B28D-1F58-DB46-ACB9-8F724FB448B3}" type="presParOf" srcId="{98E5649B-12B0-41EE-A194-158C9CED3119}" destId="{128D1802-44DB-4F3F-A5DF-F3D0B8918ACC}" srcOrd="0" destOrd="0" presId="urn:microsoft.com/office/officeart/2018/2/layout/IconVerticalSolidList"/>
    <dgm:cxn modelId="{E0DFC115-C2AD-304D-8567-D49865FF1C87}" type="presParOf" srcId="{98E5649B-12B0-41EE-A194-158C9CED3119}" destId="{D9E75AC6-C46E-4184-89DA-C4BED0BAAB70}" srcOrd="1" destOrd="0" presId="urn:microsoft.com/office/officeart/2018/2/layout/IconVerticalSolidList"/>
    <dgm:cxn modelId="{A62B4AD3-4BB9-FC44-B44B-9A477BF0367B}" type="presParOf" srcId="{98E5649B-12B0-41EE-A194-158C9CED3119}" destId="{4E8ECF48-1544-47D9-B835-388B79429EB0}" srcOrd="2" destOrd="0" presId="urn:microsoft.com/office/officeart/2018/2/layout/IconVerticalSolidList"/>
    <dgm:cxn modelId="{B6E640A7-16A8-C249-8D3F-0FB11A6C6CC6}" type="presParOf" srcId="{98E5649B-12B0-41EE-A194-158C9CED3119}" destId="{2B6CB18A-3B80-4525-9CC9-84D87AB120F5}" srcOrd="3" destOrd="0" presId="urn:microsoft.com/office/officeart/2018/2/layout/IconVerticalSolidList"/>
    <dgm:cxn modelId="{42493F65-1669-0841-87CA-623AA1516499}" type="presParOf" srcId="{98E5649B-12B0-41EE-A194-158C9CED3119}" destId="{32F879F8-6EF9-9E46-B8CF-C83740DFBD46}" srcOrd="4" destOrd="0" presId="urn:microsoft.com/office/officeart/2018/2/layout/IconVerticalSolidList"/>
    <dgm:cxn modelId="{7B89FE7A-0BD4-9B45-905D-FF112A763B1A}" type="presParOf" srcId="{82F20DF5-4079-4FA6-B8A0-2B1273457028}" destId="{6A848A82-8F40-4AF8-9BAE-816CE889B155}" srcOrd="3" destOrd="0" presId="urn:microsoft.com/office/officeart/2018/2/layout/IconVerticalSolidList"/>
    <dgm:cxn modelId="{3C95CCD3-9865-DE45-BF23-8D6C2CCDBA1B}" type="presParOf" srcId="{82F20DF5-4079-4FA6-B8A0-2B1273457028}" destId="{87BD68E4-3DDF-E642-9AC7-B1F82846B28C}" srcOrd="4" destOrd="0" presId="urn:microsoft.com/office/officeart/2018/2/layout/IconVerticalSolidList"/>
    <dgm:cxn modelId="{1871215A-79FB-364E-A268-8E5EB485C867}" type="presParOf" srcId="{87BD68E4-3DDF-E642-9AC7-B1F82846B28C}" destId="{14917205-DB9B-F843-B362-8FF5409A0131}" srcOrd="0" destOrd="0" presId="urn:microsoft.com/office/officeart/2018/2/layout/IconVerticalSolidList"/>
    <dgm:cxn modelId="{970FBD6E-0402-A347-803F-6EAD85F32DCF}" type="presParOf" srcId="{87BD68E4-3DDF-E642-9AC7-B1F82846B28C}" destId="{9A15FFEB-D20F-9649-8E9B-62BFD62E9662}" srcOrd="1" destOrd="0" presId="urn:microsoft.com/office/officeart/2018/2/layout/IconVerticalSolidList"/>
    <dgm:cxn modelId="{10C36E18-C804-6149-9C3B-E585E5A9D0C6}" type="presParOf" srcId="{87BD68E4-3DDF-E642-9AC7-B1F82846B28C}" destId="{76832576-BC7C-3A48-9054-2C81E9BF7DDA}" srcOrd="2" destOrd="0" presId="urn:microsoft.com/office/officeart/2018/2/layout/IconVerticalSolidList"/>
    <dgm:cxn modelId="{81276A2D-AFBD-2B4F-9F5B-E5F9A90A6FC3}" type="presParOf" srcId="{87BD68E4-3DDF-E642-9AC7-B1F82846B28C}" destId="{427596B7-093B-DC4C-B737-548E7DE1F776}" srcOrd="3" destOrd="0" presId="urn:microsoft.com/office/officeart/2018/2/layout/IconVerticalSolidList"/>
    <dgm:cxn modelId="{7668B9AD-9D50-2D46-BA0E-994E9DC283B5}" type="presParOf" srcId="{87BD68E4-3DDF-E642-9AC7-B1F82846B28C}" destId="{951CF737-A55A-2A43-B863-4D7A5F9137B3}" srcOrd="4" destOrd="0" presId="urn:microsoft.com/office/officeart/2018/2/layout/IconVerticalSolidList"/>
    <dgm:cxn modelId="{557B46D7-D615-CB4A-9F8D-F6F9C52FE15A}" type="presParOf" srcId="{82F20DF5-4079-4FA6-B8A0-2B1273457028}" destId="{8302F006-431B-7C4F-A63C-E7CB877C10D6}" srcOrd="5" destOrd="0" presId="urn:microsoft.com/office/officeart/2018/2/layout/IconVerticalSolidList"/>
    <dgm:cxn modelId="{2C94B8B5-BB65-BF4D-A3BA-6A3461C227F9}" type="presParOf" srcId="{82F20DF5-4079-4FA6-B8A0-2B1273457028}" destId="{4C1FE0CD-BC6E-4842-A830-715C5C18DC8E}" srcOrd="6" destOrd="0" presId="urn:microsoft.com/office/officeart/2018/2/layout/IconVerticalSolidList"/>
    <dgm:cxn modelId="{0001BF3B-75E2-FB45-B988-045F1AE30CD7}" type="presParOf" srcId="{4C1FE0CD-BC6E-4842-A830-715C5C18DC8E}" destId="{CB7DBE9F-3CDB-49D2-A44A-FB42568C0296}" srcOrd="0" destOrd="0" presId="urn:microsoft.com/office/officeart/2018/2/layout/IconVerticalSolidList"/>
    <dgm:cxn modelId="{EE1AAEB7-D28C-E14D-83CD-605EFEDABA20}" type="presParOf" srcId="{4C1FE0CD-BC6E-4842-A830-715C5C18DC8E}" destId="{327AAD7E-5D18-47C6-9EB5-BBCF3DD33550}" srcOrd="1" destOrd="0" presId="urn:microsoft.com/office/officeart/2018/2/layout/IconVerticalSolidList"/>
    <dgm:cxn modelId="{A4F4D53F-C08A-384A-BA80-F5AE6C0A9AC9}" type="presParOf" srcId="{4C1FE0CD-BC6E-4842-A830-715C5C18DC8E}" destId="{10BC508C-40D1-44FC-B196-DA42A0E2A32F}" srcOrd="2" destOrd="0" presId="urn:microsoft.com/office/officeart/2018/2/layout/IconVerticalSolidList"/>
    <dgm:cxn modelId="{8B90840B-029B-FD4D-B38E-F938C8C65069}" type="presParOf" srcId="{4C1FE0CD-BC6E-4842-A830-715C5C18DC8E}" destId="{18D8AE45-1BB2-41BF-8B16-01EA8406A2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05CB58-CCCE-4528-8524-C63AE6F83BBB}" type="doc">
      <dgm:prSet loTypeId="urn:microsoft.com/office/officeart/2018/5/layout/CenteredIconLabelDescriptionList" loCatId="icon" qsTypeId="urn:microsoft.com/office/officeart/2005/8/quickstyle/simple2" qsCatId="simple" csTypeId="urn:microsoft.com/office/officeart/2005/8/colors/colorful5" csCatId="colorful" phldr="1"/>
      <dgm:spPr/>
      <dgm:t>
        <a:bodyPr/>
        <a:lstStyle/>
        <a:p>
          <a:endParaRPr lang="en-US"/>
        </a:p>
      </dgm:t>
    </dgm:pt>
    <dgm:pt modelId="{03FA9267-D76B-4156-B1BB-F1B733F68F5E}">
      <dgm:prSet/>
      <dgm:spPr/>
      <dgm:t>
        <a:bodyPr/>
        <a:lstStyle/>
        <a:p>
          <a:pPr>
            <a:lnSpc>
              <a:spcPct val="100000"/>
            </a:lnSpc>
            <a:defRPr b="1"/>
          </a:pPr>
          <a:r>
            <a:rPr lang="en-US" dirty="0"/>
            <a:t>Rotating Coaches</a:t>
          </a:r>
        </a:p>
      </dgm:t>
    </dgm:pt>
    <dgm:pt modelId="{AEECB56E-742C-484E-8795-98797D97147B}" type="parTrans" cxnId="{5E9D5ABA-5249-4D49-98D7-D508CA5C4831}">
      <dgm:prSet/>
      <dgm:spPr/>
      <dgm:t>
        <a:bodyPr/>
        <a:lstStyle/>
        <a:p>
          <a:endParaRPr lang="en-US"/>
        </a:p>
      </dgm:t>
    </dgm:pt>
    <dgm:pt modelId="{E6D3FAFA-2A0A-44DD-BD45-2C045497F4D4}" type="sibTrans" cxnId="{5E9D5ABA-5249-4D49-98D7-D508CA5C4831}">
      <dgm:prSet/>
      <dgm:spPr/>
      <dgm:t>
        <a:bodyPr/>
        <a:lstStyle/>
        <a:p>
          <a:endParaRPr lang="en-US"/>
        </a:p>
      </dgm:t>
    </dgm:pt>
    <dgm:pt modelId="{30D841A6-DE4F-48A4-BDA7-7D1DBA378DAE}">
      <dgm:prSet custT="1"/>
      <dgm:spPr/>
      <dgm:t>
        <a:bodyPr/>
        <a:lstStyle/>
        <a:p>
          <a:pPr algn="l">
            <a:lnSpc>
              <a:spcPct val="100000"/>
            </a:lnSpc>
          </a:pPr>
          <a:r>
            <a:rPr lang="en-US" sz="1400" dirty="0"/>
            <a:t>Prepare Coaches &amp; Participants for Coaching Changes</a:t>
          </a:r>
        </a:p>
      </dgm:t>
    </dgm:pt>
    <dgm:pt modelId="{A440DA46-8DFA-4959-B3CA-C6441D8D8DCD}" type="parTrans" cxnId="{9AD97996-B025-442C-8B2E-86A17D1F642C}">
      <dgm:prSet/>
      <dgm:spPr/>
      <dgm:t>
        <a:bodyPr/>
        <a:lstStyle/>
        <a:p>
          <a:endParaRPr lang="en-US"/>
        </a:p>
      </dgm:t>
    </dgm:pt>
    <dgm:pt modelId="{EBEF222B-F951-4ABF-9E25-6FA45DCA17CF}" type="sibTrans" cxnId="{9AD97996-B025-442C-8B2E-86A17D1F642C}">
      <dgm:prSet/>
      <dgm:spPr/>
      <dgm:t>
        <a:bodyPr/>
        <a:lstStyle/>
        <a:p>
          <a:endParaRPr lang="en-US"/>
        </a:p>
      </dgm:t>
    </dgm:pt>
    <dgm:pt modelId="{BE879D66-F595-496F-9B1D-D087D4E88720}">
      <dgm:prSet/>
      <dgm:spPr/>
      <dgm:t>
        <a:bodyPr/>
        <a:lstStyle/>
        <a:p>
          <a:pPr>
            <a:lnSpc>
              <a:spcPct val="100000"/>
            </a:lnSpc>
            <a:defRPr b="1"/>
          </a:pPr>
          <a:r>
            <a:rPr lang="en-US" dirty="0"/>
            <a:t>Exercise</a:t>
          </a:r>
        </a:p>
      </dgm:t>
    </dgm:pt>
    <dgm:pt modelId="{5DE3E3A9-5CFA-48C7-907F-F51D93EE92F4}" type="parTrans" cxnId="{2E0D2BE7-EBEC-4123-88BA-A4CD9F6CA59A}">
      <dgm:prSet/>
      <dgm:spPr/>
      <dgm:t>
        <a:bodyPr/>
        <a:lstStyle/>
        <a:p>
          <a:endParaRPr lang="en-US"/>
        </a:p>
      </dgm:t>
    </dgm:pt>
    <dgm:pt modelId="{EC96DC88-C43B-4D87-AD3F-8F8BC4CE3792}" type="sibTrans" cxnId="{2E0D2BE7-EBEC-4123-88BA-A4CD9F6CA59A}">
      <dgm:prSet/>
      <dgm:spPr/>
      <dgm:t>
        <a:bodyPr/>
        <a:lstStyle/>
        <a:p>
          <a:endParaRPr lang="en-US"/>
        </a:p>
      </dgm:t>
    </dgm:pt>
    <dgm:pt modelId="{67F73506-02BD-42FF-A1AE-75ED233BBEA7}">
      <dgm:prSet/>
      <dgm:spPr/>
      <dgm:t>
        <a:bodyPr/>
        <a:lstStyle/>
        <a:p>
          <a:pPr>
            <a:lnSpc>
              <a:spcPct val="100000"/>
            </a:lnSpc>
            <a:defRPr b="1"/>
          </a:pPr>
          <a:r>
            <a:rPr lang="en-US" dirty="0"/>
            <a:t>Minimal to No Spotting</a:t>
          </a:r>
        </a:p>
      </dgm:t>
    </dgm:pt>
    <dgm:pt modelId="{73EDA497-B302-4229-976E-A0E3D7B4E8DF}" type="parTrans" cxnId="{11F6DFF7-6649-4527-ADFA-6B83A877E93A}">
      <dgm:prSet/>
      <dgm:spPr/>
      <dgm:t>
        <a:bodyPr/>
        <a:lstStyle/>
        <a:p>
          <a:endParaRPr lang="en-US"/>
        </a:p>
      </dgm:t>
    </dgm:pt>
    <dgm:pt modelId="{3F792E69-05A6-4DC3-8D52-8861BC3B7770}" type="sibTrans" cxnId="{11F6DFF7-6649-4527-ADFA-6B83A877E93A}">
      <dgm:prSet/>
      <dgm:spPr/>
      <dgm:t>
        <a:bodyPr/>
        <a:lstStyle/>
        <a:p>
          <a:endParaRPr lang="en-US"/>
        </a:p>
      </dgm:t>
    </dgm:pt>
    <dgm:pt modelId="{FD292ED7-E3B3-C346-BE7C-79E3D55FC507}">
      <dgm:prSet custT="1"/>
      <dgm:spPr/>
      <dgm:t>
        <a:bodyPr/>
        <a:lstStyle/>
        <a:p>
          <a:pPr algn="l">
            <a:lnSpc>
              <a:spcPct val="100000"/>
            </a:lnSpc>
          </a:pPr>
          <a:r>
            <a:rPr lang="en-US" sz="1400" dirty="0"/>
            <a:t>“Rescue Spotting” Only</a:t>
          </a:r>
        </a:p>
      </dgm:t>
    </dgm:pt>
    <dgm:pt modelId="{4692ACB4-E4AD-6049-AA7C-3BC5253186A9}" type="parTrans" cxnId="{D24F09E6-541A-FF40-989E-2E42045D31B1}">
      <dgm:prSet/>
      <dgm:spPr/>
      <dgm:t>
        <a:bodyPr/>
        <a:lstStyle/>
        <a:p>
          <a:endParaRPr lang="en-US"/>
        </a:p>
      </dgm:t>
    </dgm:pt>
    <dgm:pt modelId="{C8C8F97C-2F21-174A-A064-541BC2F0EEF7}" type="sibTrans" cxnId="{D24F09E6-541A-FF40-989E-2E42045D31B1}">
      <dgm:prSet/>
      <dgm:spPr/>
      <dgm:t>
        <a:bodyPr/>
        <a:lstStyle/>
        <a:p>
          <a:endParaRPr lang="en-US"/>
        </a:p>
      </dgm:t>
    </dgm:pt>
    <dgm:pt modelId="{070095AD-E8E9-A344-97AB-BCCDA214ED05}">
      <dgm:prSet custT="1"/>
      <dgm:spPr/>
      <dgm:t>
        <a:bodyPr/>
        <a:lstStyle/>
        <a:p>
          <a:pPr algn="l">
            <a:lnSpc>
              <a:spcPct val="100000"/>
            </a:lnSpc>
          </a:pPr>
          <a:r>
            <a:rPr lang="en-US" sz="1400" dirty="0"/>
            <a:t>Rotate one at a time &amp; report to assigned area</a:t>
          </a:r>
        </a:p>
      </dgm:t>
    </dgm:pt>
    <dgm:pt modelId="{E7AFE55A-EA97-AF4F-83DF-7D64BA21A80E}" type="parTrans" cxnId="{C828C27E-26F7-D74D-8CC0-AFD220C93346}">
      <dgm:prSet/>
      <dgm:spPr/>
      <dgm:t>
        <a:bodyPr/>
        <a:lstStyle/>
        <a:p>
          <a:endParaRPr lang="en-US"/>
        </a:p>
      </dgm:t>
    </dgm:pt>
    <dgm:pt modelId="{2DA207F8-B088-6345-B964-E1AC0CBD613E}" type="sibTrans" cxnId="{C828C27E-26F7-D74D-8CC0-AFD220C93346}">
      <dgm:prSet/>
      <dgm:spPr/>
      <dgm:t>
        <a:bodyPr/>
        <a:lstStyle/>
        <a:p>
          <a:endParaRPr lang="en-US"/>
        </a:p>
      </dgm:t>
    </dgm:pt>
    <dgm:pt modelId="{B235F5A4-2F6F-5D41-88F4-6E50F35435FB}">
      <dgm:prSet custT="1"/>
      <dgm:spPr/>
      <dgm:t>
        <a:bodyPr/>
        <a:lstStyle/>
        <a:p>
          <a:pPr algn="l">
            <a:lnSpc>
              <a:spcPct val="100000"/>
            </a:lnSpc>
          </a:pPr>
          <a:r>
            <a:rPr lang="en-US" sz="1400" dirty="0"/>
            <a:t>Minimal Circuit Work</a:t>
          </a:r>
        </a:p>
      </dgm:t>
    </dgm:pt>
    <dgm:pt modelId="{0D7E4137-4C94-5A44-B699-18ACB0C31404}" type="parTrans" cxnId="{2CA97DD3-1C16-CB40-9A66-E4684EBAAF5B}">
      <dgm:prSet/>
      <dgm:spPr/>
      <dgm:t>
        <a:bodyPr/>
        <a:lstStyle/>
        <a:p>
          <a:endParaRPr lang="en-US"/>
        </a:p>
      </dgm:t>
    </dgm:pt>
    <dgm:pt modelId="{E58027D2-D032-9147-9790-872CFE5CAA8D}" type="sibTrans" cxnId="{2CA97DD3-1C16-CB40-9A66-E4684EBAAF5B}">
      <dgm:prSet/>
      <dgm:spPr/>
      <dgm:t>
        <a:bodyPr/>
        <a:lstStyle/>
        <a:p>
          <a:endParaRPr lang="en-US"/>
        </a:p>
      </dgm:t>
    </dgm:pt>
    <dgm:pt modelId="{9B29F264-A2C5-BD49-B956-40075F19CBDF}">
      <dgm:prSet custT="1"/>
      <dgm:spPr/>
      <dgm:t>
        <a:bodyPr/>
        <a:lstStyle/>
        <a:p>
          <a:pPr algn="l">
            <a:lnSpc>
              <a:spcPct val="100000"/>
            </a:lnSpc>
          </a:pPr>
          <a:r>
            <a:rPr lang="en-US" sz="1400" dirty="0"/>
            <a:t>Remain on one apparatus (like the same beam) &amp; athletes may not get to use every item/station</a:t>
          </a:r>
        </a:p>
      </dgm:t>
    </dgm:pt>
    <dgm:pt modelId="{5496C34C-28F1-144C-900B-F646AAE29641}" type="parTrans" cxnId="{8F81B110-E74E-C14F-A936-293A4F7A2346}">
      <dgm:prSet/>
      <dgm:spPr/>
      <dgm:t>
        <a:bodyPr/>
        <a:lstStyle/>
        <a:p>
          <a:endParaRPr lang="en-US"/>
        </a:p>
      </dgm:t>
    </dgm:pt>
    <dgm:pt modelId="{4DB8D71F-FF4F-0C40-B843-A91FC9EF523D}" type="sibTrans" cxnId="{8F81B110-E74E-C14F-A936-293A4F7A2346}">
      <dgm:prSet/>
      <dgm:spPr/>
      <dgm:t>
        <a:bodyPr/>
        <a:lstStyle/>
        <a:p>
          <a:endParaRPr lang="en-US"/>
        </a:p>
      </dgm:t>
    </dgm:pt>
    <dgm:pt modelId="{F5EC4671-38F9-C84D-8780-CEF550ACF600}">
      <dgm:prSet custT="1"/>
      <dgm:spPr/>
      <dgm:t>
        <a:bodyPr/>
        <a:lstStyle/>
        <a:p>
          <a:pPr algn="l">
            <a:lnSpc>
              <a:spcPct val="100000"/>
            </a:lnSpc>
          </a:pPr>
          <a:r>
            <a:rPr lang="en-US" sz="1400" dirty="0"/>
            <a:t>Advanced permission for all other spotting</a:t>
          </a:r>
        </a:p>
        <a:p>
          <a:pPr algn="l">
            <a:lnSpc>
              <a:spcPct val="100000"/>
            </a:lnSpc>
          </a:pPr>
          <a:endParaRPr lang="en-US" sz="1400" dirty="0"/>
        </a:p>
      </dgm:t>
    </dgm:pt>
    <dgm:pt modelId="{6BF62BB5-ECC5-634D-A9A7-A5BBC618F9F6}" type="parTrans" cxnId="{BC422F00-C4E1-F543-97AA-DA6E42A4A568}">
      <dgm:prSet/>
      <dgm:spPr/>
    </dgm:pt>
    <dgm:pt modelId="{B4C77BF0-566F-BA49-96FC-78E767C0E565}" type="sibTrans" cxnId="{BC422F00-C4E1-F543-97AA-DA6E42A4A568}">
      <dgm:prSet/>
      <dgm:spPr/>
    </dgm:pt>
    <dgm:pt modelId="{A0A3D411-2142-411D-A913-36EF6EE7735F}" type="pres">
      <dgm:prSet presAssocID="{D105CB58-CCCE-4528-8524-C63AE6F83BBB}" presName="root" presStyleCnt="0">
        <dgm:presLayoutVars>
          <dgm:dir/>
          <dgm:resizeHandles val="exact"/>
        </dgm:presLayoutVars>
      </dgm:prSet>
      <dgm:spPr/>
    </dgm:pt>
    <dgm:pt modelId="{5F656CD1-E1DA-429E-990E-D2FA5A347F7D}" type="pres">
      <dgm:prSet presAssocID="{03FA9267-D76B-4156-B1BB-F1B733F68F5E}" presName="compNode" presStyleCnt="0"/>
      <dgm:spPr/>
    </dgm:pt>
    <dgm:pt modelId="{FFD9898B-EE82-400D-B7A5-E34EB8DCA7E2}" type="pres">
      <dgm:prSet presAssocID="{03FA9267-D76B-4156-B1BB-F1B733F68F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A81F7C2D-BFBF-4402-A70E-3468424D53DC}" type="pres">
      <dgm:prSet presAssocID="{03FA9267-D76B-4156-B1BB-F1B733F68F5E}" presName="iconSpace" presStyleCnt="0"/>
      <dgm:spPr/>
    </dgm:pt>
    <dgm:pt modelId="{6A32060F-7E7A-43D1-B87D-FEFEE8B46F95}" type="pres">
      <dgm:prSet presAssocID="{03FA9267-D76B-4156-B1BB-F1B733F68F5E}" presName="parTx" presStyleLbl="revTx" presStyleIdx="0" presStyleCnt="6">
        <dgm:presLayoutVars>
          <dgm:chMax val="0"/>
          <dgm:chPref val="0"/>
        </dgm:presLayoutVars>
      </dgm:prSet>
      <dgm:spPr/>
    </dgm:pt>
    <dgm:pt modelId="{08835C2E-BD6B-4144-BAA7-E1172BFA67B1}" type="pres">
      <dgm:prSet presAssocID="{03FA9267-D76B-4156-B1BB-F1B733F68F5E}" presName="txSpace" presStyleCnt="0"/>
      <dgm:spPr/>
    </dgm:pt>
    <dgm:pt modelId="{9F38FD35-50D9-4190-9CD8-1BA00ADF751B}" type="pres">
      <dgm:prSet presAssocID="{03FA9267-D76B-4156-B1BB-F1B733F68F5E}" presName="desTx" presStyleLbl="revTx" presStyleIdx="1" presStyleCnt="6" custLinFactNeighborX="7237" custLinFactNeighborY="-950">
        <dgm:presLayoutVars/>
      </dgm:prSet>
      <dgm:spPr/>
    </dgm:pt>
    <dgm:pt modelId="{7714567F-F9EA-41CE-A874-13E9691BAC68}" type="pres">
      <dgm:prSet presAssocID="{E6D3FAFA-2A0A-44DD-BD45-2C045497F4D4}" presName="sibTrans" presStyleCnt="0"/>
      <dgm:spPr/>
    </dgm:pt>
    <dgm:pt modelId="{0A576622-4991-41C2-A81C-243FB98F43D9}" type="pres">
      <dgm:prSet presAssocID="{67F73506-02BD-42FF-A1AE-75ED233BBEA7}" presName="compNode" presStyleCnt="0"/>
      <dgm:spPr/>
    </dgm:pt>
    <dgm:pt modelId="{791DF824-F8E3-4008-88ED-9071922A6C06}" type="pres">
      <dgm:prSet presAssocID="{67F73506-02BD-42FF-A1AE-75ED233BBEA7}" presName="iconRect" presStyleLbl="node1" presStyleIdx="1" presStyleCnt="3" custLinFactNeighborX="-9760" custLinFactNeighborY="920"/>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dgm:spPr>
      <dgm:extLst>
        <a:ext uri="{E40237B7-FDA0-4F09-8148-C483321AD2D9}">
          <dgm14:cNvPr xmlns:dgm14="http://schemas.microsoft.com/office/drawing/2010/diagram" id="0" name="" descr="Processor"/>
        </a:ext>
      </dgm:extLst>
    </dgm:pt>
    <dgm:pt modelId="{3FC1E835-F62C-4193-A954-3A135ECDDCCC}" type="pres">
      <dgm:prSet presAssocID="{67F73506-02BD-42FF-A1AE-75ED233BBEA7}" presName="iconSpace" presStyleCnt="0"/>
      <dgm:spPr/>
    </dgm:pt>
    <dgm:pt modelId="{EF67C859-49CB-488A-A535-E191CF210516}" type="pres">
      <dgm:prSet presAssocID="{67F73506-02BD-42FF-A1AE-75ED233BBEA7}" presName="parTx" presStyleLbl="revTx" presStyleIdx="2" presStyleCnt="6">
        <dgm:presLayoutVars>
          <dgm:chMax val="0"/>
          <dgm:chPref val="0"/>
        </dgm:presLayoutVars>
      </dgm:prSet>
      <dgm:spPr/>
    </dgm:pt>
    <dgm:pt modelId="{69CBEF4F-8D3B-4393-B4DA-FA78268D7478}" type="pres">
      <dgm:prSet presAssocID="{67F73506-02BD-42FF-A1AE-75ED233BBEA7}" presName="txSpace" presStyleCnt="0"/>
      <dgm:spPr/>
    </dgm:pt>
    <dgm:pt modelId="{F170B7CF-9F9B-49CF-B838-34E331D53519}" type="pres">
      <dgm:prSet presAssocID="{67F73506-02BD-42FF-A1AE-75ED233BBEA7}" presName="desTx" presStyleLbl="revTx" presStyleIdx="3" presStyleCnt="6" custLinFactNeighborX="5241" custLinFactNeighborY="-1077">
        <dgm:presLayoutVars/>
      </dgm:prSet>
      <dgm:spPr/>
    </dgm:pt>
    <dgm:pt modelId="{3B3C9FAC-DDD4-46B2-9672-7E4291B8C662}" type="pres">
      <dgm:prSet presAssocID="{3F792E69-05A6-4DC3-8D52-8861BC3B7770}" presName="sibTrans" presStyleCnt="0"/>
      <dgm:spPr/>
    </dgm:pt>
    <dgm:pt modelId="{F53FD4D5-2AAF-4434-A9A1-A8462C9B525E}" type="pres">
      <dgm:prSet presAssocID="{BE879D66-F595-496F-9B1D-D087D4E88720}" presName="compNode" presStyleCnt="0"/>
      <dgm:spPr/>
    </dgm:pt>
    <dgm:pt modelId="{8FF3EE3C-082F-46C2-9DDA-C6B11DF69069}" type="pres">
      <dgm:prSet presAssocID="{BE879D66-F595-496F-9B1D-D087D4E88720}" presName="iconRect" presStyleLbl="node1" presStyleIdx="2" presStyleCnt="3"/>
      <dgm:spPr>
        <a:blipFill>
          <a:blip xmlns:r="http://schemas.openxmlformats.org/officeDocument/2006/relationships" r:embed="rId5">
            <a:duotone>
              <a:schemeClr val="accent5">
                <a:hueOff val="20796183"/>
                <a:satOff val="-568"/>
                <a:lumOff val="-3138"/>
                <a:alphaOff val="0"/>
                <a:shade val="20000"/>
                <a:satMod val="200000"/>
              </a:schemeClr>
              <a:schemeClr val="accent5">
                <a:hueOff val="20796183"/>
                <a:satOff val="-568"/>
                <a:lumOff val="-3138"/>
                <a:alphaOff val="0"/>
                <a:tint val="12000"/>
                <a:satMod val="190000"/>
              </a:schemeClr>
            </a:duotone>
            <a:extLst>
              <a:ext uri="{837473B0-CC2E-450A-ABE3-18F120FF3D39}">
                <a1611:picAttrSrcUrl xmlns:a1611="http://schemas.microsoft.com/office/drawing/2016/11/main" r:id="rId6"/>
              </a:ext>
            </a:extLst>
          </a:blip>
          <a:srcRect/>
          <a:stretch>
            <a:fillRect/>
          </a:stretch>
        </a:blipFill>
      </dgm:spPr>
    </dgm:pt>
    <dgm:pt modelId="{9F636352-18B5-4B61-8695-1BDD264280BF}" type="pres">
      <dgm:prSet presAssocID="{BE879D66-F595-496F-9B1D-D087D4E88720}" presName="iconSpace" presStyleCnt="0"/>
      <dgm:spPr/>
    </dgm:pt>
    <dgm:pt modelId="{238A3BEA-A587-49B4-8122-263FE2B6AA4B}" type="pres">
      <dgm:prSet presAssocID="{BE879D66-F595-496F-9B1D-D087D4E88720}" presName="parTx" presStyleLbl="revTx" presStyleIdx="4" presStyleCnt="6">
        <dgm:presLayoutVars>
          <dgm:chMax val="0"/>
          <dgm:chPref val="0"/>
        </dgm:presLayoutVars>
      </dgm:prSet>
      <dgm:spPr/>
    </dgm:pt>
    <dgm:pt modelId="{BB51D199-F095-483B-8F4A-7BF1473387D4}" type="pres">
      <dgm:prSet presAssocID="{BE879D66-F595-496F-9B1D-D087D4E88720}" presName="txSpace" presStyleCnt="0"/>
      <dgm:spPr/>
    </dgm:pt>
    <dgm:pt modelId="{305CAD3E-0D65-4D7F-9478-B64C364FC762}" type="pres">
      <dgm:prSet presAssocID="{BE879D66-F595-496F-9B1D-D087D4E88720}" presName="desTx" presStyleLbl="revTx" presStyleIdx="5" presStyleCnt="6" custLinFactNeighborX="972" custLinFactNeighborY="950">
        <dgm:presLayoutVars/>
      </dgm:prSet>
      <dgm:spPr/>
    </dgm:pt>
  </dgm:ptLst>
  <dgm:cxnLst>
    <dgm:cxn modelId="{BC422F00-C4E1-F543-97AA-DA6E42A4A568}" srcId="{67F73506-02BD-42FF-A1AE-75ED233BBEA7}" destId="{F5EC4671-38F9-C84D-8780-CEF550ACF600}" srcOrd="1" destOrd="0" parTransId="{6BF62BB5-ECC5-634D-A9A7-A5BBC618F9F6}" sibTransId="{B4C77BF0-566F-BA49-96FC-78E767C0E565}"/>
    <dgm:cxn modelId="{C9597F06-9A5D-4849-A832-4B3C17CF1EBA}" type="presOf" srcId="{03FA9267-D76B-4156-B1BB-F1B733F68F5E}" destId="{6A32060F-7E7A-43D1-B87D-FEFEE8B46F95}" srcOrd="0" destOrd="0" presId="urn:microsoft.com/office/officeart/2018/5/layout/CenteredIconLabelDescriptionList"/>
    <dgm:cxn modelId="{47C6D00F-6AA0-9547-B025-C695F1D786E5}" type="presOf" srcId="{67F73506-02BD-42FF-A1AE-75ED233BBEA7}" destId="{EF67C859-49CB-488A-A535-E191CF210516}" srcOrd="0" destOrd="0" presId="urn:microsoft.com/office/officeart/2018/5/layout/CenteredIconLabelDescriptionList"/>
    <dgm:cxn modelId="{8F81B110-E74E-C14F-A936-293A4F7A2346}" srcId="{BE879D66-F595-496F-9B1D-D087D4E88720}" destId="{9B29F264-A2C5-BD49-B956-40075F19CBDF}" srcOrd="2" destOrd="0" parTransId="{5496C34C-28F1-144C-900B-F646AAE29641}" sibTransId="{4DB8D71F-FF4F-0C40-B843-A91FC9EF523D}"/>
    <dgm:cxn modelId="{1A25C532-7E44-1C4F-A64A-F3265B7CE87D}" type="presOf" srcId="{BE879D66-F595-496F-9B1D-D087D4E88720}" destId="{238A3BEA-A587-49B4-8122-263FE2B6AA4B}" srcOrd="0" destOrd="0" presId="urn:microsoft.com/office/officeart/2018/5/layout/CenteredIconLabelDescriptionList"/>
    <dgm:cxn modelId="{EA8DDC5E-C55B-794C-907F-0B7C92727A19}" type="presOf" srcId="{B235F5A4-2F6F-5D41-88F4-6E50F35435FB}" destId="{305CAD3E-0D65-4D7F-9478-B64C364FC762}" srcOrd="0" destOrd="1" presId="urn:microsoft.com/office/officeart/2018/5/layout/CenteredIconLabelDescriptionList"/>
    <dgm:cxn modelId="{D71F0665-01C4-A749-BE85-ABC913ED69C7}" type="presOf" srcId="{FD292ED7-E3B3-C346-BE7C-79E3D55FC507}" destId="{F170B7CF-9F9B-49CF-B838-34E331D53519}" srcOrd="0" destOrd="0" presId="urn:microsoft.com/office/officeart/2018/5/layout/CenteredIconLabelDescriptionList"/>
    <dgm:cxn modelId="{C828C27E-26F7-D74D-8CC0-AFD220C93346}" srcId="{BE879D66-F595-496F-9B1D-D087D4E88720}" destId="{070095AD-E8E9-A344-97AB-BCCDA214ED05}" srcOrd="0" destOrd="0" parTransId="{E7AFE55A-EA97-AF4F-83DF-7D64BA21A80E}" sibTransId="{2DA207F8-B088-6345-B964-E1AC0CBD613E}"/>
    <dgm:cxn modelId="{D06DFB7E-8B4D-7740-AFA4-0645EFDECBFC}" type="presOf" srcId="{9B29F264-A2C5-BD49-B956-40075F19CBDF}" destId="{305CAD3E-0D65-4D7F-9478-B64C364FC762}" srcOrd="0" destOrd="2" presId="urn:microsoft.com/office/officeart/2018/5/layout/CenteredIconLabelDescriptionList"/>
    <dgm:cxn modelId="{9AD97996-B025-442C-8B2E-86A17D1F642C}" srcId="{03FA9267-D76B-4156-B1BB-F1B733F68F5E}" destId="{30D841A6-DE4F-48A4-BDA7-7D1DBA378DAE}" srcOrd="0" destOrd="0" parTransId="{A440DA46-8DFA-4959-B3CA-C6441D8D8DCD}" sibTransId="{EBEF222B-F951-4ABF-9E25-6FA45DCA17CF}"/>
    <dgm:cxn modelId="{31DE9196-E6B5-974C-9313-9FA9F3BB2837}" type="presOf" srcId="{D105CB58-CCCE-4528-8524-C63AE6F83BBB}" destId="{A0A3D411-2142-411D-A913-36EF6EE7735F}" srcOrd="0" destOrd="0" presId="urn:microsoft.com/office/officeart/2018/5/layout/CenteredIconLabelDescriptionList"/>
    <dgm:cxn modelId="{A43B4998-EBF4-D04B-992A-94B89C9BB98E}" type="presOf" srcId="{070095AD-E8E9-A344-97AB-BCCDA214ED05}" destId="{305CAD3E-0D65-4D7F-9478-B64C364FC762}" srcOrd="0" destOrd="0" presId="urn:microsoft.com/office/officeart/2018/5/layout/CenteredIconLabelDescriptionList"/>
    <dgm:cxn modelId="{53CD7EAB-48D5-4C49-9731-A933A9117E0F}" type="presOf" srcId="{30D841A6-DE4F-48A4-BDA7-7D1DBA378DAE}" destId="{9F38FD35-50D9-4190-9CD8-1BA00ADF751B}" srcOrd="0" destOrd="0" presId="urn:microsoft.com/office/officeart/2018/5/layout/CenteredIconLabelDescriptionList"/>
    <dgm:cxn modelId="{5E9D5ABA-5249-4D49-98D7-D508CA5C4831}" srcId="{D105CB58-CCCE-4528-8524-C63AE6F83BBB}" destId="{03FA9267-D76B-4156-B1BB-F1B733F68F5E}" srcOrd="0" destOrd="0" parTransId="{AEECB56E-742C-484E-8795-98797D97147B}" sibTransId="{E6D3FAFA-2A0A-44DD-BD45-2C045497F4D4}"/>
    <dgm:cxn modelId="{2CA97DD3-1C16-CB40-9A66-E4684EBAAF5B}" srcId="{BE879D66-F595-496F-9B1D-D087D4E88720}" destId="{B235F5A4-2F6F-5D41-88F4-6E50F35435FB}" srcOrd="1" destOrd="0" parTransId="{0D7E4137-4C94-5A44-B699-18ACB0C31404}" sibTransId="{E58027D2-D032-9147-9790-872CFE5CAA8D}"/>
    <dgm:cxn modelId="{D24F09E6-541A-FF40-989E-2E42045D31B1}" srcId="{67F73506-02BD-42FF-A1AE-75ED233BBEA7}" destId="{FD292ED7-E3B3-C346-BE7C-79E3D55FC507}" srcOrd="0" destOrd="0" parTransId="{4692ACB4-E4AD-6049-AA7C-3BC5253186A9}" sibTransId="{C8C8F97C-2F21-174A-A064-541BC2F0EEF7}"/>
    <dgm:cxn modelId="{2E0D2BE7-EBEC-4123-88BA-A4CD9F6CA59A}" srcId="{D105CB58-CCCE-4528-8524-C63AE6F83BBB}" destId="{BE879D66-F595-496F-9B1D-D087D4E88720}" srcOrd="2" destOrd="0" parTransId="{5DE3E3A9-5CFA-48C7-907F-F51D93EE92F4}" sibTransId="{EC96DC88-C43B-4D87-AD3F-8F8BC4CE3792}"/>
    <dgm:cxn modelId="{2B934EF4-656A-734A-9C85-4F9C3D24D609}" type="presOf" srcId="{F5EC4671-38F9-C84D-8780-CEF550ACF600}" destId="{F170B7CF-9F9B-49CF-B838-34E331D53519}" srcOrd="0" destOrd="1" presId="urn:microsoft.com/office/officeart/2018/5/layout/CenteredIconLabelDescriptionList"/>
    <dgm:cxn modelId="{11F6DFF7-6649-4527-ADFA-6B83A877E93A}" srcId="{D105CB58-CCCE-4528-8524-C63AE6F83BBB}" destId="{67F73506-02BD-42FF-A1AE-75ED233BBEA7}" srcOrd="1" destOrd="0" parTransId="{73EDA497-B302-4229-976E-A0E3D7B4E8DF}" sibTransId="{3F792E69-05A6-4DC3-8D52-8861BC3B7770}"/>
    <dgm:cxn modelId="{E8A2A2FD-EAA6-664C-9368-22F326A23541}" type="presParOf" srcId="{A0A3D411-2142-411D-A913-36EF6EE7735F}" destId="{5F656CD1-E1DA-429E-990E-D2FA5A347F7D}" srcOrd="0" destOrd="0" presId="urn:microsoft.com/office/officeart/2018/5/layout/CenteredIconLabelDescriptionList"/>
    <dgm:cxn modelId="{64349D42-08DA-F343-BC6A-BF84D85614DD}" type="presParOf" srcId="{5F656CD1-E1DA-429E-990E-D2FA5A347F7D}" destId="{FFD9898B-EE82-400D-B7A5-E34EB8DCA7E2}" srcOrd="0" destOrd="0" presId="urn:microsoft.com/office/officeart/2018/5/layout/CenteredIconLabelDescriptionList"/>
    <dgm:cxn modelId="{9AA6DD37-422D-AF40-9F0E-F42553E3BA3A}" type="presParOf" srcId="{5F656CD1-E1DA-429E-990E-D2FA5A347F7D}" destId="{A81F7C2D-BFBF-4402-A70E-3468424D53DC}" srcOrd="1" destOrd="0" presId="urn:microsoft.com/office/officeart/2018/5/layout/CenteredIconLabelDescriptionList"/>
    <dgm:cxn modelId="{5A9A9D48-562D-EC4C-A569-12CAF6DBF7E8}" type="presParOf" srcId="{5F656CD1-E1DA-429E-990E-D2FA5A347F7D}" destId="{6A32060F-7E7A-43D1-B87D-FEFEE8B46F95}" srcOrd="2" destOrd="0" presId="urn:microsoft.com/office/officeart/2018/5/layout/CenteredIconLabelDescriptionList"/>
    <dgm:cxn modelId="{AD3E5A22-F764-B241-AFD6-B20CDAA26AB9}" type="presParOf" srcId="{5F656CD1-E1DA-429E-990E-D2FA5A347F7D}" destId="{08835C2E-BD6B-4144-BAA7-E1172BFA67B1}" srcOrd="3" destOrd="0" presId="urn:microsoft.com/office/officeart/2018/5/layout/CenteredIconLabelDescriptionList"/>
    <dgm:cxn modelId="{1F70FBE0-3BA7-0F43-822D-6880CD5CF0F3}" type="presParOf" srcId="{5F656CD1-E1DA-429E-990E-D2FA5A347F7D}" destId="{9F38FD35-50D9-4190-9CD8-1BA00ADF751B}" srcOrd="4" destOrd="0" presId="urn:microsoft.com/office/officeart/2018/5/layout/CenteredIconLabelDescriptionList"/>
    <dgm:cxn modelId="{EB073DE9-7431-FF44-B8BF-A5487EB7421F}" type="presParOf" srcId="{A0A3D411-2142-411D-A913-36EF6EE7735F}" destId="{7714567F-F9EA-41CE-A874-13E9691BAC68}" srcOrd="1" destOrd="0" presId="urn:microsoft.com/office/officeart/2018/5/layout/CenteredIconLabelDescriptionList"/>
    <dgm:cxn modelId="{2EEBC41C-9C9F-0246-B7C3-EF2FA4B1A873}" type="presParOf" srcId="{A0A3D411-2142-411D-A913-36EF6EE7735F}" destId="{0A576622-4991-41C2-A81C-243FB98F43D9}" srcOrd="2" destOrd="0" presId="urn:microsoft.com/office/officeart/2018/5/layout/CenteredIconLabelDescriptionList"/>
    <dgm:cxn modelId="{75CC3A0F-9F74-054D-AE64-C3F4B7F554B2}" type="presParOf" srcId="{0A576622-4991-41C2-A81C-243FB98F43D9}" destId="{791DF824-F8E3-4008-88ED-9071922A6C06}" srcOrd="0" destOrd="0" presId="urn:microsoft.com/office/officeart/2018/5/layout/CenteredIconLabelDescriptionList"/>
    <dgm:cxn modelId="{0204FBEE-6D77-9445-9021-2CEE2630497D}" type="presParOf" srcId="{0A576622-4991-41C2-A81C-243FB98F43D9}" destId="{3FC1E835-F62C-4193-A954-3A135ECDDCCC}" srcOrd="1" destOrd="0" presId="urn:microsoft.com/office/officeart/2018/5/layout/CenteredIconLabelDescriptionList"/>
    <dgm:cxn modelId="{31652173-0928-8743-BC24-B6719B19EBE7}" type="presParOf" srcId="{0A576622-4991-41C2-A81C-243FB98F43D9}" destId="{EF67C859-49CB-488A-A535-E191CF210516}" srcOrd="2" destOrd="0" presId="urn:microsoft.com/office/officeart/2018/5/layout/CenteredIconLabelDescriptionList"/>
    <dgm:cxn modelId="{3AAC4D37-7197-374A-B971-B7D793317FD8}" type="presParOf" srcId="{0A576622-4991-41C2-A81C-243FB98F43D9}" destId="{69CBEF4F-8D3B-4393-B4DA-FA78268D7478}" srcOrd="3" destOrd="0" presId="urn:microsoft.com/office/officeart/2018/5/layout/CenteredIconLabelDescriptionList"/>
    <dgm:cxn modelId="{169A8DD9-E823-424C-9F12-27E20F3E396F}" type="presParOf" srcId="{0A576622-4991-41C2-A81C-243FB98F43D9}" destId="{F170B7CF-9F9B-49CF-B838-34E331D53519}" srcOrd="4" destOrd="0" presId="urn:microsoft.com/office/officeart/2018/5/layout/CenteredIconLabelDescriptionList"/>
    <dgm:cxn modelId="{2E922231-1FCE-3A4C-BA76-E08EFC456B26}" type="presParOf" srcId="{A0A3D411-2142-411D-A913-36EF6EE7735F}" destId="{3B3C9FAC-DDD4-46B2-9672-7E4291B8C662}" srcOrd="3" destOrd="0" presId="urn:microsoft.com/office/officeart/2018/5/layout/CenteredIconLabelDescriptionList"/>
    <dgm:cxn modelId="{7F0D8277-CAE6-284C-B746-BCCF860AF367}" type="presParOf" srcId="{A0A3D411-2142-411D-A913-36EF6EE7735F}" destId="{F53FD4D5-2AAF-4434-A9A1-A8462C9B525E}" srcOrd="4" destOrd="0" presId="urn:microsoft.com/office/officeart/2018/5/layout/CenteredIconLabelDescriptionList"/>
    <dgm:cxn modelId="{D881904A-042B-3F4F-B61F-574467DAED7C}" type="presParOf" srcId="{F53FD4D5-2AAF-4434-A9A1-A8462C9B525E}" destId="{8FF3EE3C-082F-46C2-9DDA-C6B11DF69069}" srcOrd="0" destOrd="0" presId="urn:microsoft.com/office/officeart/2018/5/layout/CenteredIconLabelDescriptionList"/>
    <dgm:cxn modelId="{C277859D-B38C-7642-A38C-DCD0783BB953}" type="presParOf" srcId="{F53FD4D5-2AAF-4434-A9A1-A8462C9B525E}" destId="{9F636352-18B5-4B61-8695-1BDD264280BF}" srcOrd="1" destOrd="0" presId="urn:microsoft.com/office/officeart/2018/5/layout/CenteredIconLabelDescriptionList"/>
    <dgm:cxn modelId="{1DB9BDCB-B8BC-C84E-BF13-3E0D3EF5289E}" type="presParOf" srcId="{F53FD4D5-2AAF-4434-A9A1-A8462C9B525E}" destId="{238A3BEA-A587-49B4-8122-263FE2B6AA4B}" srcOrd="2" destOrd="0" presId="urn:microsoft.com/office/officeart/2018/5/layout/CenteredIconLabelDescriptionList"/>
    <dgm:cxn modelId="{09840C8B-EFB7-6548-AC45-0BB61CD6906F}" type="presParOf" srcId="{F53FD4D5-2AAF-4434-A9A1-A8462C9B525E}" destId="{BB51D199-F095-483B-8F4A-7BF1473387D4}" srcOrd="3" destOrd="0" presId="urn:microsoft.com/office/officeart/2018/5/layout/CenteredIconLabelDescriptionList"/>
    <dgm:cxn modelId="{A7627419-E6B7-D047-9370-3957E3A19F29}" type="presParOf" srcId="{F53FD4D5-2AAF-4434-A9A1-A8462C9B525E}" destId="{305CAD3E-0D65-4D7F-9478-B64C364FC76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718685B8-2254-4B40-9861-B3D9E85E9C4B}" type="doc">
      <dgm:prSet loTypeId="urn:microsoft.com/office/officeart/2018/5/layout/CenteredIconLabelDescriptionList" loCatId="icon" qsTypeId="urn:microsoft.com/office/officeart/2005/8/quickstyle/simple1" qsCatId="simple" csTypeId="urn:microsoft.com/office/officeart/2005/8/colors/colorful5" csCatId="colorful" phldr="1"/>
      <dgm:spPr/>
      <dgm:t>
        <a:bodyPr/>
        <a:lstStyle/>
        <a:p>
          <a:endParaRPr lang="en-US"/>
        </a:p>
      </dgm:t>
    </dgm:pt>
    <dgm:pt modelId="{C12FFBE3-5CB5-46A1-97EE-ABEBE80ABA6A}">
      <dgm:prSet custT="1"/>
      <dgm:spPr/>
      <dgm:t>
        <a:bodyPr/>
        <a:lstStyle/>
        <a:p>
          <a:pPr>
            <a:lnSpc>
              <a:spcPct val="100000"/>
            </a:lnSpc>
          </a:pPr>
          <a:r>
            <a:rPr lang="en-US" sz="1400" dirty="0"/>
            <a:t>Less Equipment Available</a:t>
          </a:r>
        </a:p>
      </dgm:t>
    </dgm:pt>
    <dgm:pt modelId="{3427EDD6-E116-4218-98AA-48BCC9D5F148}" type="parTrans" cxnId="{0CF40188-AE95-44EE-A404-D95B9D9641AA}">
      <dgm:prSet/>
      <dgm:spPr/>
      <dgm:t>
        <a:bodyPr/>
        <a:lstStyle/>
        <a:p>
          <a:pPr algn="ctr"/>
          <a:endParaRPr lang="en-US"/>
        </a:p>
      </dgm:t>
    </dgm:pt>
    <dgm:pt modelId="{402E4B92-0B2E-4DB9-B84D-AF15C6BAE8A7}" type="sibTrans" cxnId="{0CF40188-AE95-44EE-A404-D95B9D9641AA}">
      <dgm:prSet/>
      <dgm:spPr/>
      <dgm:t>
        <a:bodyPr/>
        <a:lstStyle/>
        <a:p>
          <a:endParaRPr lang="en-US"/>
        </a:p>
      </dgm:t>
    </dgm:pt>
    <dgm:pt modelId="{217BB9BD-B605-4729-AD5D-F4DC9D4D04B2}">
      <dgm:prSet custT="1"/>
      <dgm:spPr/>
      <dgm:t>
        <a:bodyPr/>
        <a:lstStyle/>
        <a:p>
          <a:pPr>
            <a:lnSpc>
              <a:spcPct val="100000"/>
            </a:lnSpc>
          </a:pPr>
          <a:r>
            <a:rPr lang="en-US" sz="1400" dirty="0"/>
            <a:t>Equipment stays at station/area</a:t>
          </a:r>
        </a:p>
      </dgm:t>
    </dgm:pt>
    <dgm:pt modelId="{FA9FF9CC-EC68-402A-A53C-F5ABD3D6F6C9}" type="parTrans" cxnId="{DAD3B559-09B7-49A5-8C14-3BE00AC9E5EE}">
      <dgm:prSet/>
      <dgm:spPr/>
      <dgm:t>
        <a:bodyPr/>
        <a:lstStyle/>
        <a:p>
          <a:pPr algn="ctr"/>
          <a:endParaRPr lang="en-US"/>
        </a:p>
      </dgm:t>
    </dgm:pt>
    <dgm:pt modelId="{7CC42448-71E6-4A58-AB62-1E696375800D}" type="sibTrans" cxnId="{DAD3B559-09B7-49A5-8C14-3BE00AC9E5EE}">
      <dgm:prSet/>
      <dgm:spPr/>
      <dgm:t>
        <a:bodyPr/>
        <a:lstStyle/>
        <a:p>
          <a:endParaRPr lang="en-US"/>
        </a:p>
      </dgm:t>
    </dgm:pt>
    <dgm:pt modelId="{2B2B56BA-370F-482D-98B9-12074E7E9DC7}">
      <dgm:prSet/>
      <dgm:spPr/>
      <dgm:t>
        <a:bodyPr/>
        <a:lstStyle/>
        <a:p>
          <a:pPr>
            <a:lnSpc>
              <a:spcPct val="100000"/>
            </a:lnSpc>
            <a:defRPr b="1"/>
          </a:pPr>
          <a:r>
            <a:rPr lang="en-US"/>
            <a:t>No Hanging Out</a:t>
          </a:r>
        </a:p>
      </dgm:t>
    </dgm:pt>
    <dgm:pt modelId="{AD0D584E-6F49-4221-B496-7E50C48887CC}" type="parTrans" cxnId="{60341EAD-7E55-4183-93A1-E12643B50F52}">
      <dgm:prSet/>
      <dgm:spPr/>
      <dgm:t>
        <a:bodyPr/>
        <a:lstStyle/>
        <a:p>
          <a:pPr algn="ctr"/>
          <a:endParaRPr lang="en-US"/>
        </a:p>
      </dgm:t>
    </dgm:pt>
    <dgm:pt modelId="{BB916236-D14E-4AE8-88DE-DAD9E01025FA}" type="sibTrans" cxnId="{60341EAD-7E55-4183-93A1-E12643B50F52}">
      <dgm:prSet/>
      <dgm:spPr/>
      <dgm:t>
        <a:bodyPr/>
        <a:lstStyle/>
        <a:p>
          <a:endParaRPr lang="en-US"/>
        </a:p>
      </dgm:t>
    </dgm:pt>
    <dgm:pt modelId="{9DDD76E8-9F7F-4FDB-B092-986D140F3A0D}">
      <dgm:prSet/>
      <dgm:spPr/>
      <dgm:t>
        <a:bodyPr/>
        <a:lstStyle/>
        <a:p>
          <a:pPr>
            <a:lnSpc>
              <a:spcPct val="100000"/>
            </a:lnSpc>
            <a:defRPr b="1"/>
          </a:pPr>
          <a:r>
            <a:rPr lang="en-US"/>
            <a:t>Equipment</a:t>
          </a:r>
        </a:p>
      </dgm:t>
    </dgm:pt>
    <dgm:pt modelId="{F8DD5A61-1266-48C6-90E5-B2AB5428F6C8}" type="sibTrans" cxnId="{1B94BACF-CB6C-4B9A-9D00-0CFD72D089DD}">
      <dgm:prSet/>
      <dgm:spPr/>
      <dgm:t>
        <a:bodyPr/>
        <a:lstStyle/>
        <a:p>
          <a:endParaRPr lang="en-US"/>
        </a:p>
      </dgm:t>
    </dgm:pt>
    <dgm:pt modelId="{138680C1-4747-44AB-8FAB-726EBCA1E520}" type="parTrans" cxnId="{1B94BACF-CB6C-4B9A-9D00-0CFD72D089DD}">
      <dgm:prSet/>
      <dgm:spPr/>
      <dgm:t>
        <a:bodyPr/>
        <a:lstStyle/>
        <a:p>
          <a:pPr algn="ctr"/>
          <a:endParaRPr lang="en-US"/>
        </a:p>
      </dgm:t>
    </dgm:pt>
    <dgm:pt modelId="{77504ED7-5410-4142-88BC-A777BB0B2093}">
      <dgm:prSet custT="1"/>
      <dgm:spPr/>
      <dgm:t>
        <a:bodyPr/>
        <a:lstStyle/>
        <a:p>
          <a:pPr algn="l">
            <a:lnSpc>
              <a:spcPct val="100000"/>
            </a:lnSpc>
          </a:pPr>
          <a:r>
            <a:rPr lang="en-US" sz="1400" dirty="0"/>
            <a:t>Escort to Door</a:t>
          </a:r>
        </a:p>
      </dgm:t>
    </dgm:pt>
    <dgm:pt modelId="{E2508723-9B7D-F442-8DA0-1A3D59EEE5BB}" type="parTrans" cxnId="{67794901-EBF0-2F46-B482-EF92A68F6566}">
      <dgm:prSet/>
      <dgm:spPr/>
      <dgm:t>
        <a:bodyPr/>
        <a:lstStyle/>
        <a:p>
          <a:pPr algn="ctr"/>
          <a:endParaRPr lang="en-US"/>
        </a:p>
      </dgm:t>
    </dgm:pt>
    <dgm:pt modelId="{C46A7143-969F-1A42-9B20-0DE20937928B}" type="sibTrans" cxnId="{67794901-EBF0-2F46-B482-EF92A68F6566}">
      <dgm:prSet/>
      <dgm:spPr/>
      <dgm:t>
        <a:bodyPr/>
        <a:lstStyle/>
        <a:p>
          <a:endParaRPr lang="en-US"/>
        </a:p>
      </dgm:t>
    </dgm:pt>
    <dgm:pt modelId="{838B1B05-9CC6-4847-91C3-6B2B944FFAA2}">
      <dgm:prSet custT="1"/>
      <dgm:spPr/>
      <dgm:t>
        <a:bodyPr/>
        <a:lstStyle/>
        <a:p>
          <a:pPr algn="l">
            <a:lnSpc>
              <a:spcPct val="100000"/>
            </a:lnSpc>
          </a:pPr>
          <a:r>
            <a:rPr lang="en-US" sz="1400" dirty="0"/>
            <a:t>No Group </a:t>
          </a:r>
          <a:r>
            <a:rPr lang="en-US" sz="1000" i="1" dirty="0"/>
            <a:t>Snack-subject to change</a:t>
          </a:r>
        </a:p>
      </dgm:t>
    </dgm:pt>
    <dgm:pt modelId="{74CDAB72-150C-C444-A3C0-9E3CAC553585}" type="parTrans" cxnId="{5B3B9D33-FA48-7847-ABA6-E0FE455D346F}">
      <dgm:prSet/>
      <dgm:spPr/>
      <dgm:t>
        <a:bodyPr/>
        <a:lstStyle/>
        <a:p>
          <a:endParaRPr lang="en-US"/>
        </a:p>
      </dgm:t>
    </dgm:pt>
    <dgm:pt modelId="{22F0161E-1BC3-FA40-8DC3-8E517439D875}" type="sibTrans" cxnId="{5B3B9D33-FA48-7847-ABA6-E0FE455D346F}">
      <dgm:prSet/>
      <dgm:spPr/>
      <dgm:t>
        <a:bodyPr/>
        <a:lstStyle/>
        <a:p>
          <a:endParaRPr lang="en-US"/>
        </a:p>
      </dgm:t>
    </dgm:pt>
    <dgm:pt modelId="{090F8F4E-C9D2-7344-990A-975D67C5E052}">
      <dgm:prSet/>
      <dgm:spPr/>
      <dgm:t>
        <a:bodyPr/>
        <a:lstStyle/>
        <a:p>
          <a:pPr>
            <a:lnSpc>
              <a:spcPct val="100000"/>
            </a:lnSpc>
            <a:defRPr b="1"/>
          </a:pPr>
          <a:r>
            <a:rPr lang="en-US" dirty="0"/>
            <a:t>Athlete Belongings</a:t>
          </a:r>
        </a:p>
      </dgm:t>
    </dgm:pt>
    <dgm:pt modelId="{6024FA0C-F4B9-6041-A249-0655F05DCBAD}" type="parTrans" cxnId="{D270AD64-A4A5-CD42-B919-EF7A6E1F3FE7}">
      <dgm:prSet/>
      <dgm:spPr/>
      <dgm:t>
        <a:bodyPr/>
        <a:lstStyle/>
        <a:p>
          <a:endParaRPr lang="en-US"/>
        </a:p>
      </dgm:t>
    </dgm:pt>
    <dgm:pt modelId="{8A55F5DC-F899-2145-904D-537C4711BCEE}" type="sibTrans" cxnId="{D270AD64-A4A5-CD42-B919-EF7A6E1F3FE7}">
      <dgm:prSet/>
      <dgm:spPr/>
      <dgm:t>
        <a:bodyPr/>
        <a:lstStyle/>
        <a:p>
          <a:endParaRPr lang="en-US"/>
        </a:p>
      </dgm:t>
    </dgm:pt>
    <dgm:pt modelId="{A7AFC069-939D-6A47-A1C8-53E2D2AB9640}">
      <dgm:prSet custT="1"/>
      <dgm:spPr/>
      <dgm:t>
        <a:bodyPr/>
        <a:lstStyle/>
        <a:p>
          <a:pPr algn="l">
            <a:lnSpc>
              <a:spcPct val="100000"/>
            </a:lnSpc>
          </a:pPr>
          <a:r>
            <a:rPr lang="en-US" sz="1400" dirty="0"/>
            <a:t>Bring &amp; take home own supplies</a:t>
          </a:r>
        </a:p>
        <a:p>
          <a:pPr algn="l">
            <a:lnSpc>
              <a:spcPct val="100000"/>
            </a:lnSpc>
          </a:pPr>
          <a:r>
            <a:rPr lang="en-US" sz="1400" dirty="0"/>
            <a:t>Personal items kept with or placed in designated areas &amp; only touched by with athlete</a:t>
          </a:r>
        </a:p>
        <a:p>
          <a:pPr algn="l">
            <a:lnSpc>
              <a:spcPct val="100000"/>
            </a:lnSpc>
          </a:pPr>
          <a:r>
            <a:rPr lang="en-US" sz="1400" dirty="0"/>
            <a:t>No lost and found – items left will be disposed of</a:t>
          </a:r>
        </a:p>
      </dgm:t>
    </dgm:pt>
    <dgm:pt modelId="{2AB17BD8-5221-BC40-9CF1-77C224C7E22C}" type="sibTrans" cxnId="{63327088-6A4F-7946-90B1-5D5386EA7EB4}">
      <dgm:prSet/>
      <dgm:spPr/>
      <dgm:t>
        <a:bodyPr/>
        <a:lstStyle/>
        <a:p>
          <a:endParaRPr lang="en-US"/>
        </a:p>
      </dgm:t>
    </dgm:pt>
    <dgm:pt modelId="{189834CC-14BC-E041-B0FB-0EB81C364333}" type="parTrans" cxnId="{63327088-6A4F-7946-90B1-5D5386EA7EB4}">
      <dgm:prSet/>
      <dgm:spPr/>
      <dgm:t>
        <a:bodyPr/>
        <a:lstStyle/>
        <a:p>
          <a:endParaRPr lang="en-US"/>
        </a:p>
      </dgm:t>
    </dgm:pt>
    <dgm:pt modelId="{E49178E1-6C9B-448C-82CA-D10706D5CCC5}">
      <dgm:prSet custT="1"/>
      <dgm:spPr/>
      <dgm:t>
        <a:bodyPr/>
        <a:lstStyle/>
        <a:p>
          <a:pPr algn="l">
            <a:lnSpc>
              <a:spcPct val="100000"/>
            </a:lnSpc>
          </a:pPr>
          <a:r>
            <a:rPr lang="en-US" sz="1400" dirty="0"/>
            <a:t>No Shared Treats</a:t>
          </a:r>
        </a:p>
      </dgm:t>
    </dgm:pt>
    <dgm:pt modelId="{C3BE60F3-9113-4441-AF68-712854620854}" type="sibTrans" cxnId="{0FBF58AE-41C7-4BC3-AC45-DD1BA13A9088}">
      <dgm:prSet/>
      <dgm:spPr/>
      <dgm:t>
        <a:bodyPr/>
        <a:lstStyle/>
        <a:p>
          <a:endParaRPr lang="en-US"/>
        </a:p>
      </dgm:t>
    </dgm:pt>
    <dgm:pt modelId="{33104FB8-7743-478D-A8D4-491AB247C155}" type="parTrans" cxnId="{0FBF58AE-41C7-4BC3-AC45-DD1BA13A9088}">
      <dgm:prSet/>
      <dgm:spPr/>
      <dgm:t>
        <a:bodyPr/>
        <a:lstStyle/>
        <a:p>
          <a:pPr algn="ctr"/>
          <a:endParaRPr lang="en-US"/>
        </a:p>
      </dgm:t>
    </dgm:pt>
    <dgm:pt modelId="{46A97203-32F8-C341-A776-165274B065AB}">
      <dgm:prSet custT="1"/>
      <dgm:spPr/>
      <dgm:t>
        <a:bodyPr/>
        <a:lstStyle/>
        <a:p>
          <a:pPr>
            <a:lnSpc>
              <a:spcPct val="100000"/>
            </a:lnSpc>
          </a:pPr>
          <a:r>
            <a:rPr lang="en-US" sz="1400" b="0" u="none" dirty="0"/>
            <a:t>Any Equipment use will be cleaned regularly and after each class </a:t>
          </a:r>
        </a:p>
      </dgm:t>
    </dgm:pt>
    <dgm:pt modelId="{40C8DDD7-BD71-0742-9A8A-A40F2743DB4C}" type="parTrans" cxnId="{E77D6E3A-3900-8643-AB8B-3CAD38E3F344}">
      <dgm:prSet/>
      <dgm:spPr/>
      <dgm:t>
        <a:bodyPr/>
        <a:lstStyle/>
        <a:p>
          <a:endParaRPr lang="en-US"/>
        </a:p>
      </dgm:t>
    </dgm:pt>
    <dgm:pt modelId="{43F04C44-DF3A-AB43-9931-FA11FAFEF477}" type="sibTrans" cxnId="{E77D6E3A-3900-8643-AB8B-3CAD38E3F344}">
      <dgm:prSet/>
      <dgm:spPr/>
      <dgm:t>
        <a:bodyPr/>
        <a:lstStyle/>
        <a:p>
          <a:endParaRPr lang="en-US"/>
        </a:p>
      </dgm:t>
    </dgm:pt>
    <dgm:pt modelId="{15736F15-85C2-4EF2-AC82-820CD0C68F14}" type="pres">
      <dgm:prSet presAssocID="{718685B8-2254-4B40-9861-B3D9E85E9C4B}" presName="root" presStyleCnt="0">
        <dgm:presLayoutVars>
          <dgm:dir/>
          <dgm:resizeHandles val="exact"/>
        </dgm:presLayoutVars>
      </dgm:prSet>
      <dgm:spPr/>
    </dgm:pt>
    <dgm:pt modelId="{BF088495-D24E-D74B-A4C0-B5AC563EA5A2}" type="pres">
      <dgm:prSet presAssocID="{090F8F4E-C9D2-7344-990A-975D67C5E052}" presName="compNode" presStyleCnt="0"/>
      <dgm:spPr/>
    </dgm:pt>
    <dgm:pt modelId="{752D9A6E-0B96-A04B-BC24-41D1072883D4}" type="pres">
      <dgm:prSet presAssocID="{090F8F4E-C9D2-7344-990A-975D67C5E052}"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518977FD-D688-7942-B990-81A9F9D7F6B2}" type="pres">
      <dgm:prSet presAssocID="{090F8F4E-C9D2-7344-990A-975D67C5E052}" presName="iconSpace" presStyleCnt="0"/>
      <dgm:spPr/>
    </dgm:pt>
    <dgm:pt modelId="{50921758-8650-1842-A75B-0AD6C7FF23F1}" type="pres">
      <dgm:prSet presAssocID="{090F8F4E-C9D2-7344-990A-975D67C5E052}" presName="parTx" presStyleLbl="revTx" presStyleIdx="0" presStyleCnt="6">
        <dgm:presLayoutVars>
          <dgm:chMax val="0"/>
          <dgm:chPref val="0"/>
        </dgm:presLayoutVars>
      </dgm:prSet>
      <dgm:spPr/>
    </dgm:pt>
    <dgm:pt modelId="{5AF87769-CCDD-8E44-9B9B-1AA31B9AAEE7}" type="pres">
      <dgm:prSet presAssocID="{090F8F4E-C9D2-7344-990A-975D67C5E052}" presName="txSpace" presStyleCnt="0"/>
      <dgm:spPr/>
    </dgm:pt>
    <dgm:pt modelId="{5B3BD30A-1066-F34F-9B39-BAC6C8584E4A}" type="pres">
      <dgm:prSet presAssocID="{090F8F4E-C9D2-7344-990A-975D67C5E052}" presName="desTx" presStyleLbl="revTx" presStyleIdx="1" presStyleCnt="6" custLinFactNeighborX="5140" custLinFactNeighborY="0">
        <dgm:presLayoutVars/>
      </dgm:prSet>
      <dgm:spPr/>
    </dgm:pt>
    <dgm:pt modelId="{6970F02A-523D-3844-B662-5D58C4445529}" type="pres">
      <dgm:prSet presAssocID="{8A55F5DC-F899-2145-904D-537C4711BCEE}" presName="sibTrans" presStyleCnt="0"/>
      <dgm:spPr/>
    </dgm:pt>
    <dgm:pt modelId="{F46E2BE1-1A3F-4217-ABF4-0F1DD7966650}" type="pres">
      <dgm:prSet presAssocID="{9DDD76E8-9F7F-4FDB-B092-986D140F3A0D}" presName="compNode" presStyleCnt="0"/>
      <dgm:spPr/>
    </dgm:pt>
    <dgm:pt modelId="{2A16BBC7-D5CF-4B20-BDF9-66978EE6D4E4}" type="pres">
      <dgm:prSet presAssocID="{9DDD76E8-9F7F-4FDB-B092-986D140F3A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norkelingMask"/>
        </a:ext>
      </dgm:extLst>
    </dgm:pt>
    <dgm:pt modelId="{677B8779-B07F-4C00-B7C7-155240557710}" type="pres">
      <dgm:prSet presAssocID="{9DDD76E8-9F7F-4FDB-B092-986D140F3A0D}" presName="iconSpace" presStyleCnt="0"/>
      <dgm:spPr/>
    </dgm:pt>
    <dgm:pt modelId="{3AE6AB52-DC1C-492A-98C9-C377A8269663}" type="pres">
      <dgm:prSet presAssocID="{9DDD76E8-9F7F-4FDB-B092-986D140F3A0D}" presName="parTx" presStyleLbl="revTx" presStyleIdx="2" presStyleCnt="6">
        <dgm:presLayoutVars>
          <dgm:chMax val="0"/>
          <dgm:chPref val="0"/>
        </dgm:presLayoutVars>
      </dgm:prSet>
      <dgm:spPr/>
    </dgm:pt>
    <dgm:pt modelId="{8A6B9B02-D60A-4604-9A64-343FE5E1DE4F}" type="pres">
      <dgm:prSet presAssocID="{9DDD76E8-9F7F-4FDB-B092-986D140F3A0D}" presName="txSpace" presStyleCnt="0"/>
      <dgm:spPr/>
    </dgm:pt>
    <dgm:pt modelId="{6F01826D-7B4C-4316-B0D7-F3BF04488FD5}" type="pres">
      <dgm:prSet presAssocID="{9DDD76E8-9F7F-4FDB-B092-986D140F3A0D}" presName="desTx" presStyleLbl="revTx" presStyleIdx="3" presStyleCnt="6">
        <dgm:presLayoutVars/>
      </dgm:prSet>
      <dgm:spPr/>
    </dgm:pt>
    <dgm:pt modelId="{510C32BD-3191-464D-BD18-D7D6321A1775}" type="pres">
      <dgm:prSet presAssocID="{F8DD5A61-1266-48C6-90E5-B2AB5428F6C8}" presName="sibTrans" presStyleCnt="0"/>
      <dgm:spPr/>
    </dgm:pt>
    <dgm:pt modelId="{F4943256-A78A-4CDC-93C8-230B4DF124A3}" type="pres">
      <dgm:prSet presAssocID="{2B2B56BA-370F-482D-98B9-12074E7E9DC7}" presName="compNode" presStyleCnt="0"/>
      <dgm:spPr/>
    </dgm:pt>
    <dgm:pt modelId="{9B3A583B-142A-45E9-9CA4-701F0D383134}" type="pres">
      <dgm:prSet presAssocID="{2B2B56BA-370F-482D-98B9-12074E7E9D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07D4EA22-168E-4AF5-8856-1724085350B7}" type="pres">
      <dgm:prSet presAssocID="{2B2B56BA-370F-482D-98B9-12074E7E9DC7}" presName="iconSpace" presStyleCnt="0"/>
      <dgm:spPr/>
    </dgm:pt>
    <dgm:pt modelId="{AF9DDE67-5173-4B05-928E-22FB8780A138}" type="pres">
      <dgm:prSet presAssocID="{2B2B56BA-370F-482D-98B9-12074E7E9DC7}" presName="parTx" presStyleLbl="revTx" presStyleIdx="4" presStyleCnt="6">
        <dgm:presLayoutVars>
          <dgm:chMax val="0"/>
          <dgm:chPref val="0"/>
        </dgm:presLayoutVars>
      </dgm:prSet>
      <dgm:spPr/>
    </dgm:pt>
    <dgm:pt modelId="{79172AF5-C1BC-4C6D-94DF-8B27E01DE5E6}" type="pres">
      <dgm:prSet presAssocID="{2B2B56BA-370F-482D-98B9-12074E7E9DC7}" presName="txSpace" presStyleCnt="0"/>
      <dgm:spPr/>
    </dgm:pt>
    <dgm:pt modelId="{467BDBEC-B617-46B7-811E-B40331CB110B}" type="pres">
      <dgm:prSet presAssocID="{2B2B56BA-370F-482D-98B9-12074E7E9DC7}" presName="desTx" presStyleLbl="revTx" presStyleIdx="5" presStyleCnt="6" custScaleX="86400" custLinFactNeighborX="989" custLinFactNeighborY="1539">
        <dgm:presLayoutVars/>
      </dgm:prSet>
      <dgm:spPr/>
    </dgm:pt>
  </dgm:ptLst>
  <dgm:cxnLst>
    <dgm:cxn modelId="{67794901-EBF0-2F46-B482-EF92A68F6566}" srcId="{2B2B56BA-370F-482D-98B9-12074E7E9DC7}" destId="{77504ED7-5410-4142-88BC-A777BB0B2093}" srcOrd="2" destOrd="0" parTransId="{E2508723-9B7D-F442-8DA0-1A3D59EEE5BB}" sibTransId="{C46A7143-969F-1A42-9B20-0DE20937928B}"/>
    <dgm:cxn modelId="{6D254510-127A-6148-952C-C406C925EAD7}" type="presOf" srcId="{A7AFC069-939D-6A47-A1C8-53E2D2AB9640}" destId="{5B3BD30A-1066-F34F-9B39-BAC6C8584E4A}" srcOrd="0" destOrd="0" presId="urn:microsoft.com/office/officeart/2018/5/layout/CenteredIconLabelDescriptionList"/>
    <dgm:cxn modelId="{5B3B9D33-FA48-7847-ABA6-E0FE455D346F}" srcId="{2B2B56BA-370F-482D-98B9-12074E7E9DC7}" destId="{838B1B05-9CC6-4847-91C3-6B2B944FFAA2}" srcOrd="0" destOrd="0" parTransId="{74CDAB72-150C-C444-A3C0-9E3CAC553585}" sibTransId="{22F0161E-1BC3-FA40-8DC3-8E517439D875}"/>
    <dgm:cxn modelId="{E77D6E3A-3900-8643-AB8B-3CAD38E3F344}" srcId="{9DDD76E8-9F7F-4FDB-B092-986D140F3A0D}" destId="{46A97203-32F8-C341-A776-165274B065AB}" srcOrd="0" destOrd="0" parTransId="{40C8DDD7-BD71-0742-9A8A-A40F2743DB4C}" sibTransId="{43F04C44-DF3A-AB43-9931-FA11FAFEF477}"/>
    <dgm:cxn modelId="{01B2D762-A4A6-024E-97B4-071179E2F91E}" type="presOf" srcId="{C12FFBE3-5CB5-46A1-97EE-ABEBE80ABA6A}" destId="{6F01826D-7B4C-4316-B0D7-F3BF04488FD5}" srcOrd="0" destOrd="1" presId="urn:microsoft.com/office/officeart/2018/5/layout/CenteredIconLabelDescriptionList"/>
    <dgm:cxn modelId="{A2E21D63-AAA0-E146-B45B-0E7EBF672785}" type="presOf" srcId="{838B1B05-9CC6-4847-91C3-6B2B944FFAA2}" destId="{467BDBEC-B617-46B7-811E-B40331CB110B}" srcOrd="0" destOrd="0" presId="urn:microsoft.com/office/officeart/2018/5/layout/CenteredIconLabelDescriptionList"/>
    <dgm:cxn modelId="{D5A88D43-52CC-E74B-9B6A-9039607DBE35}" type="presOf" srcId="{77504ED7-5410-4142-88BC-A777BB0B2093}" destId="{467BDBEC-B617-46B7-811E-B40331CB110B}" srcOrd="0" destOrd="2" presId="urn:microsoft.com/office/officeart/2018/5/layout/CenteredIconLabelDescriptionList"/>
    <dgm:cxn modelId="{D270AD64-A4A5-CD42-B919-EF7A6E1F3FE7}" srcId="{718685B8-2254-4B40-9861-B3D9E85E9C4B}" destId="{090F8F4E-C9D2-7344-990A-975D67C5E052}" srcOrd="0" destOrd="0" parTransId="{6024FA0C-F4B9-6041-A249-0655F05DCBAD}" sibTransId="{8A55F5DC-F899-2145-904D-537C4711BCEE}"/>
    <dgm:cxn modelId="{1607FA44-057B-4E44-98E5-85E30CFA37D1}" type="presOf" srcId="{2B2B56BA-370F-482D-98B9-12074E7E9DC7}" destId="{AF9DDE67-5173-4B05-928E-22FB8780A138}" srcOrd="0" destOrd="0" presId="urn:microsoft.com/office/officeart/2018/5/layout/CenteredIconLabelDescriptionList"/>
    <dgm:cxn modelId="{769BCD68-DCC1-A140-9609-6056E5052DA6}" type="presOf" srcId="{E49178E1-6C9B-448C-82CA-D10706D5CCC5}" destId="{467BDBEC-B617-46B7-811E-B40331CB110B}" srcOrd="0" destOrd="1" presId="urn:microsoft.com/office/officeart/2018/5/layout/CenteredIconLabelDescriptionList"/>
    <dgm:cxn modelId="{629E586E-EE13-A748-A1B8-757B2527FA54}" type="presOf" srcId="{090F8F4E-C9D2-7344-990A-975D67C5E052}" destId="{50921758-8650-1842-A75B-0AD6C7FF23F1}" srcOrd="0" destOrd="0" presId="urn:microsoft.com/office/officeart/2018/5/layout/CenteredIconLabelDescriptionList"/>
    <dgm:cxn modelId="{DAD3B559-09B7-49A5-8C14-3BE00AC9E5EE}" srcId="{9DDD76E8-9F7F-4FDB-B092-986D140F3A0D}" destId="{217BB9BD-B605-4729-AD5D-F4DC9D4D04B2}" srcOrd="2" destOrd="0" parTransId="{FA9FF9CC-EC68-402A-A53C-F5ABD3D6F6C9}" sibTransId="{7CC42448-71E6-4A58-AB62-1E696375800D}"/>
    <dgm:cxn modelId="{0CF40188-AE95-44EE-A404-D95B9D9641AA}" srcId="{9DDD76E8-9F7F-4FDB-B092-986D140F3A0D}" destId="{C12FFBE3-5CB5-46A1-97EE-ABEBE80ABA6A}" srcOrd="1" destOrd="0" parTransId="{3427EDD6-E116-4218-98AA-48BCC9D5F148}" sibTransId="{402E4B92-0B2E-4DB9-B84D-AF15C6BAE8A7}"/>
    <dgm:cxn modelId="{63327088-6A4F-7946-90B1-5D5386EA7EB4}" srcId="{090F8F4E-C9D2-7344-990A-975D67C5E052}" destId="{A7AFC069-939D-6A47-A1C8-53E2D2AB9640}" srcOrd="0" destOrd="0" parTransId="{189834CC-14BC-E041-B0FB-0EB81C364333}" sibTransId="{2AB17BD8-5221-BC40-9CF1-77C224C7E22C}"/>
    <dgm:cxn modelId="{51F83894-FE7C-7C4A-BC9F-B0AA724A7D6F}" type="presOf" srcId="{9DDD76E8-9F7F-4FDB-B092-986D140F3A0D}" destId="{3AE6AB52-DC1C-492A-98C9-C377A8269663}" srcOrd="0" destOrd="0" presId="urn:microsoft.com/office/officeart/2018/5/layout/CenteredIconLabelDescriptionList"/>
    <dgm:cxn modelId="{60341EAD-7E55-4183-93A1-E12643B50F52}" srcId="{718685B8-2254-4B40-9861-B3D9E85E9C4B}" destId="{2B2B56BA-370F-482D-98B9-12074E7E9DC7}" srcOrd="2" destOrd="0" parTransId="{AD0D584E-6F49-4221-B496-7E50C48887CC}" sibTransId="{BB916236-D14E-4AE8-88DE-DAD9E01025FA}"/>
    <dgm:cxn modelId="{0FBF58AE-41C7-4BC3-AC45-DD1BA13A9088}" srcId="{2B2B56BA-370F-482D-98B9-12074E7E9DC7}" destId="{E49178E1-6C9B-448C-82CA-D10706D5CCC5}" srcOrd="1" destOrd="0" parTransId="{33104FB8-7743-478D-A8D4-491AB247C155}" sibTransId="{C3BE60F3-9113-4441-AF68-712854620854}"/>
    <dgm:cxn modelId="{F6DDC8B1-233E-6345-BEBA-6F6A44F41CB4}" type="presOf" srcId="{217BB9BD-B605-4729-AD5D-F4DC9D4D04B2}" destId="{6F01826D-7B4C-4316-B0D7-F3BF04488FD5}" srcOrd="0" destOrd="2" presId="urn:microsoft.com/office/officeart/2018/5/layout/CenteredIconLabelDescriptionList"/>
    <dgm:cxn modelId="{1B94BACF-CB6C-4B9A-9D00-0CFD72D089DD}" srcId="{718685B8-2254-4B40-9861-B3D9E85E9C4B}" destId="{9DDD76E8-9F7F-4FDB-B092-986D140F3A0D}" srcOrd="1" destOrd="0" parTransId="{138680C1-4747-44AB-8FAB-726EBCA1E520}" sibTransId="{F8DD5A61-1266-48C6-90E5-B2AB5428F6C8}"/>
    <dgm:cxn modelId="{BA539DFA-1C96-204A-9899-39997D8824F6}" type="presOf" srcId="{46A97203-32F8-C341-A776-165274B065AB}" destId="{6F01826D-7B4C-4316-B0D7-F3BF04488FD5}" srcOrd="0" destOrd="0" presId="urn:microsoft.com/office/officeart/2018/5/layout/CenteredIconLabelDescriptionList"/>
    <dgm:cxn modelId="{89E97EFB-4D09-B54E-989A-D9D4080E87C9}" type="presOf" srcId="{718685B8-2254-4B40-9861-B3D9E85E9C4B}" destId="{15736F15-85C2-4EF2-AC82-820CD0C68F14}" srcOrd="0" destOrd="0" presId="urn:microsoft.com/office/officeart/2018/5/layout/CenteredIconLabelDescriptionList"/>
    <dgm:cxn modelId="{6AFE79E8-B35E-A646-87EA-F80E90826422}" type="presParOf" srcId="{15736F15-85C2-4EF2-AC82-820CD0C68F14}" destId="{BF088495-D24E-D74B-A4C0-B5AC563EA5A2}" srcOrd="0" destOrd="0" presId="urn:microsoft.com/office/officeart/2018/5/layout/CenteredIconLabelDescriptionList"/>
    <dgm:cxn modelId="{EA676E09-4FA7-D84A-9AF9-903076203CFA}" type="presParOf" srcId="{BF088495-D24E-D74B-A4C0-B5AC563EA5A2}" destId="{752D9A6E-0B96-A04B-BC24-41D1072883D4}" srcOrd="0" destOrd="0" presId="urn:microsoft.com/office/officeart/2018/5/layout/CenteredIconLabelDescriptionList"/>
    <dgm:cxn modelId="{ECE8D110-5C7B-D64B-B139-C25E7C6AD4CA}" type="presParOf" srcId="{BF088495-D24E-D74B-A4C0-B5AC563EA5A2}" destId="{518977FD-D688-7942-B990-81A9F9D7F6B2}" srcOrd="1" destOrd="0" presId="urn:microsoft.com/office/officeart/2018/5/layout/CenteredIconLabelDescriptionList"/>
    <dgm:cxn modelId="{4C6F2311-3B77-A24A-989C-64798C633B9F}" type="presParOf" srcId="{BF088495-D24E-D74B-A4C0-B5AC563EA5A2}" destId="{50921758-8650-1842-A75B-0AD6C7FF23F1}" srcOrd="2" destOrd="0" presId="urn:microsoft.com/office/officeart/2018/5/layout/CenteredIconLabelDescriptionList"/>
    <dgm:cxn modelId="{6791D5BB-33C5-4A4C-B21D-A2FB9C8783BB}" type="presParOf" srcId="{BF088495-D24E-D74B-A4C0-B5AC563EA5A2}" destId="{5AF87769-CCDD-8E44-9B9B-1AA31B9AAEE7}" srcOrd="3" destOrd="0" presId="urn:microsoft.com/office/officeart/2018/5/layout/CenteredIconLabelDescriptionList"/>
    <dgm:cxn modelId="{C6B5451A-2A34-2643-927D-212C183D3438}" type="presParOf" srcId="{BF088495-D24E-D74B-A4C0-B5AC563EA5A2}" destId="{5B3BD30A-1066-F34F-9B39-BAC6C8584E4A}" srcOrd="4" destOrd="0" presId="urn:microsoft.com/office/officeart/2018/5/layout/CenteredIconLabelDescriptionList"/>
    <dgm:cxn modelId="{C34015AC-D156-1A47-8B9E-B4EEBF592DA3}" type="presParOf" srcId="{15736F15-85C2-4EF2-AC82-820CD0C68F14}" destId="{6970F02A-523D-3844-B662-5D58C4445529}" srcOrd="1" destOrd="0" presId="urn:microsoft.com/office/officeart/2018/5/layout/CenteredIconLabelDescriptionList"/>
    <dgm:cxn modelId="{B690F07F-CFAA-ED49-A1F7-D94295D1B6F0}" type="presParOf" srcId="{15736F15-85C2-4EF2-AC82-820CD0C68F14}" destId="{F46E2BE1-1A3F-4217-ABF4-0F1DD7966650}" srcOrd="2" destOrd="0" presId="urn:microsoft.com/office/officeart/2018/5/layout/CenteredIconLabelDescriptionList"/>
    <dgm:cxn modelId="{BB70260D-DE68-C848-A9ED-9AF70D13928A}" type="presParOf" srcId="{F46E2BE1-1A3F-4217-ABF4-0F1DD7966650}" destId="{2A16BBC7-D5CF-4B20-BDF9-66978EE6D4E4}" srcOrd="0" destOrd="0" presId="urn:microsoft.com/office/officeart/2018/5/layout/CenteredIconLabelDescriptionList"/>
    <dgm:cxn modelId="{6D9899A1-877D-0041-B9FD-A78C8047363E}" type="presParOf" srcId="{F46E2BE1-1A3F-4217-ABF4-0F1DD7966650}" destId="{677B8779-B07F-4C00-B7C7-155240557710}" srcOrd="1" destOrd="0" presId="urn:microsoft.com/office/officeart/2018/5/layout/CenteredIconLabelDescriptionList"/>
    <dgm:cxn modelId="{E125DEE3-89DF-A84B-863B-FDA1B2D52AC5}" type="presParOf" srcId="{F46E2BE1-1A3F-4217-ABF4-0F1DD7966650}" destId="{3AE6AB52-DC1C-492A-98C9-C377A8269663}" srcOrd="2" destOrd="0" presId="urn:microsoft.com/office/officeart/2018/5/layout/CenteredIconLabelDescriptionList"/>
    <dgm:cxn modelId="{AEA887B3-5C1F-F347-B07A-9A9535CF4992}" type="presParOf" srcId="{F46E2BE1-1A3F-4217-ABF4-0F1DD7966650}" destId="{8A6B9B02-D60A-4604-9A64-343FE5E1DE4F}" srcOrd="3" destOrd="0" presId="urn:microsoft.com/office/officeart/2018/5/layout/CenteredIconLabelDescriptionList"/>
    <dgm:cxn modelId="{33707B15-568C-1449-8254-154756553544}" type="presParOf" srcId="{F46E2BE1-1A3F-4217-ABF4-0F1DD7966650}" destId="{6F01826D-7B4C-4316-B0D7-F3BF04488FD5}" srcOrd="4" destOrd="0" presId="urn:microsoft.com/office/officeart/2018/5/layout/CenteredIconLabelDescriptionList"/>
    <dgm:cxn modelId="{A0257352-CA61-6045-BF2E-8D94F5165DBE}" type="presParOf" srcId="{15736F15-85C2-4EF2-AC82-820CD0C68F14}" destId="{510C32BD-3191-464D-BD18-D7D6321A1775}" srcOrd="3" destOrd="0" presId="urn:microsoft.com/office/officeart/2018/5/layout/CenteredIconLabelDescriptionList"/>
    <dgm:cxn modelId="{000E4B63-9BB2-E744-A3CB-ADEDA7F8D96A}" type="presParOf" srcId="{15736F15-85C2-4EF2-AC82-820CD0C68F14}" destId="{F4943256-A78A-4CDC-93C8-230B4DF124A3}" srcOrd="4" destOrd="0" presId="urn:microsoft.com/office/officeart/2018/5/layout/CenteredIconLabelDescriptionList"/>
    <dgm:cxn modelId="{8D0CFB21-44AA-214F-86A4-618CAB356902}" type="presParOf" srcId="{F4943256-A78A-4CDC-93C8-230B4DF124A3}" destId="{9B3A583B-142A-45E9-9CA4-701F0D383134}" srcOrd="0" destOrd="0" presId="urn:microsoft.com/office/officeart/2018/5/layout/CenteredIconLabelDescriptionList"/>
    <dgm:cxn modelId="{327096FC-1663-694D-97AF-15FD5C0E1D94}" type="presParOf" srcId="{F4943256-A78A-4CDC-93C8-230B4DF124A3}" destId="{07D4EA22-168E-4AF5-8856-1724085350B7}" srcOrd="1" destOrd="0" presId="urn:microsoft.com/office/officeart/2018/5/layout/CenteredIconLabelDescriptionList"/>
    <dgm:cxn modelId="{3798E372-8E6D-5445-B4E6-00F9DA615AD9}" type="presParOf" srcId="{F4943256-A78A-4CDC-93C8-230B4DF124A3}" destId="{AF9DDE67-5173-4B05-928E-22FB8780A138}" srcOrd="2" destOrd="0" presId="urn:microsoft.com/office/officeart/2018/5/layout/CenteredIconLabelDescriptionList"/>
    <dgm:cxn modelId="{5DD8736F-B99E-A843-818B-4C6BC534DBA4}" type="presParOf" srcId="{F4943256-A78A-4CDC-93C8-230B4DF124A3}" destId="{79172AF5-C1BC-4C6D-94DF-8B27E01DE5E6}" srcOrd="3" destOrd="0" presId="urn:microsoft.com/office/officeart/2018/5/layout/CenteredIconLabelDescriptionList"/>
    <dgm:cxn modelId="{5D5E202B-A101-5348-8DD3-0DA8B7000D35}" type="presParOf" srcId="{F4943256-A78A-4CDC-93C8-230B4DF124A3}" destId="{467BDBEC-B617-46B7-811E-B40331CB110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CABA4F7-007C-4D11-A36C-FE95D260B7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C21A61-4A10-4ACA-95F2-94AB2E94ABAB}">
      <dgm:prSet/>
      <dgm:spPr/>
      <dgm:t>
        <a:bodyPr/>
        <a:lstStyle/>
        <a:p>
          <a:pPr>
            <a:lnSpc>
              <a:spcPct val="100000"/>
            </a:lnSpc>
          </a:pPr>
          <a:r>
            <a:rPr lang="en-US"/>
            <a:t>Cross Training across All Departments</a:t>
          </a:r>
        </a:p>
      </dgm:t>
    </dgm:pt>
    <dgm:pt modelId="{B5A4D029-8760-4085-822C-6F78B10CDD15}" type="parTrans" cxnId="{F6F89ECD-01E9-45F1-BB51-EBD7A14CDD03}">
      <dgm:prSet/>
      <dgm:spPr/>
      <dgm:t>
        <a:bodyPr/>
        <a:lstStyle/>
        <a:p>
          <a:endParaRPr lang="en-US"/>
        </a:p>
      </dgm:t>
    </dgm:pt>
    <dgm:pt modelId="{FB61EA9C-A20F-4D52-9496-EDC59A38169D}" type="sibTrans" cxnId="{F6F89ECD-01E9-45F1-BB51-EBD7A14CDD03}">
      <dgm:prSet/>
      <dgm:spPr/>
      <dgm:t>
        <a:bodyPr/>
        <a:lstStyle/>
        <a:p>
          <a:endParaRPr lang="en-US"/>
        </a:p>
      </dgm:t>
    </dgm:pt>
    <dgm:pt modelId="{9E62F110-4F61-4E52-A8F7-38086C321E40}">
      <dgm:prSet/>
      <dgm:spPr/>
      <dgm:t>
        <a:bodyPr/>
        <a:lstStyle/>
        <a:p>
          <a:pPr>
            <a:lnSpc>
              <a:spcPct val="100000"/>
            </a:lnSpc>
          </a:pPr>
          <a:r>
            <a:rPr lang="en-US" dirty="0"/>
            <a:t>Break Room Closed</a:t>
          </a:r>
        </a:p>
      </dgm:t>
    </dgm:pt>
    <dgm:pt modelId="{144433FE-F3BD-4C71-B024-4AF1F186667C}" type="parTrans" cxnId="{252E349A-E0F5-4E0E-A2F6-9CF759855011}">
      <dgm:prSet/>
      <dgm:spPr/>
      <dgm:t>
        <a:bodyPr/>
        <a:lstStyle/>
        <a:p>
          <a:endParaRPr lang="en-US"/>
        </a:p>
      </dgm:t>
    </dgm:pt>
    <dgm:pt modelId="{CA1AA88B-BF92-4CB5-B3D9-74EFADF49C99}" type="sibTrans" cxnId="{252E349A-E0F5-4E0E-A2F6-9CF759855011}">
      <dgm:prSet/>
      <dgm:spPr/>
      <dgm:t>
        <a:bodyPr/>
        <a:lstStyle/>
        <a:p>
          <a:endParaRPr lang="en-US"/>
        </a:p>
      </dgm:t>
    </dgm:pt>
    <dgm:pt modelId="{075469EB-6B7E-414A-956B-D18A341CD774}">
      <dgm:prSet/>
      <dgm:spPr/>
      <dgm:t>
        <a:bodyPr/>
        <a:lstStyle/>
        <a:p>
          <a:pPr>
            <a:lnSpc>
              <a:spcPct val="100000"/>
            </a:lnSpc>
          </a:pPr>
          <a:r>
            <a:rPr lang="en-US" dirty="0"/>
            <a:t>Assigned cleaning tasks between classes/groups</a:t>
          </a:r>
        </a:p>
      </dgm:t>
    </dgm:pt>
    <dgm:pt modelId="{93EAE5CC-BC76-4743-AD72-3E47717B084B}" type="parTrans" cxnId="{20CF6D0C-65E8-47A1-B5FB-CC7B5185FA8C}">
      <dgm:prSet/>
      <dgm:spPr/>
      <dgm:t>
        <a:bodyPr/>
        <a:lstStyle/>
        <a:p>
          <a:endParaRPr lang="en-US"/>
        </a:p>
      </dgm:t>
    </dgm:pt>
    <dgm:pt modelId="{E578F4C8-920E-4B5F-A67D-DEC48C977E92}" type="sibTrans" cxnId="{20CF6D0C-65E8-47A1-B5FB-CC7B5185FA8C}">
      <dgm:prSet/>
      <dgm:spPr/>
      <dgm:t>
        <a:bodyPr/>
        <a:lstStyle/>
        <a:p>
          <a:endParaRPr lang="en-US"/>
        </a:p>
      </dgm:t>
    </dgm:pt>
    <dgm:pt modelId="{E33510D6-DB9D-604A-BA71-CB2EA209CFD1}">
      <dgm:prSet/>
      <dgm:spPr/>
      <dgm:t>
        <a:bodyPr/>
        <a:lstStyle/>
        <a:p>
          <a:pPr>
            <a:lnSpc>
              <a:spcPct val="100000"/>
            </a:lnSpc>
          </a:pPr>
          <a:r>
            <a:rPr lang="en-US" dirty="0"/>
            <a:t>No staff on site when not working</a:t>
          </a:r>
        </a:p>
      </dgm:t>
    </dgm:pt>
    <dgm:pt modelId="{20EEE41C-4D7F-7A4D-96BA-FD2240AE1A09}" type="parTrans" cxnId="{0AB3F41A-68C1-6644-A3C8-758E55DE31F1}">
      <dgm:prSet/>
      <dgm:spPr/>
      <dgm:t>
        <a:bodyPr/>
        <a:lstStyle/>
        <a:p>
          <a:endParaRPr lang="en-US"/>
        </a:p>
      </dgm:t>
    </dgm:pt>
    <dgm:pt modelId="{C24D13CC-1419-6846-BF00-88EA126CCD4F}" type="sibTrans" cxnId="{0AB3F41A-68C1-6644-A3C8-758E55DE31F1}">
      <dgm:prSet/>
      <dgm:spPr/>
      <dgm:t>
        <a:bodyPr/>
        <a:lstStyle/>
        <a:p>
          <a:endParaRPr lang="en-US"/>
        </a:p>
      </dgm:t>
    </dgm:pt>
    <dgm:pt modelId="{70DF0218-6F52-5646-9B7C-86DE0CC517CF}">
      <dgm:prSet/>
      <dgm:spPr/>
      <dgm:t>
        <a:bodyPr/>
        <a:lstStyle/>
        <a:p>
          <a:pPr>
            <a:lnSpc>
              <a:spcPct val="100000"/>
            </a:lnSpc>
          </a:pPr>
          <a:r>
            <a:rPr lang="en-US" dirty="0"/>
            <a:t>Bring personal bag to put ALL personal items in while working</a:t>
          </a:r>
        </a:p>
      </dgm:t>
    </dgm:pt>
    <dgm:pt modelId="{F083894E-634E-3B4C-A72B-F93E8754255B}" type="parTrans" cxnId="{5A0EFEF6-D3C6-3342-89E3-374AC722738A}">
      <dgm:prSet/>
      <dgm:spPr/>
      <dgm:t>
        <a:bodyPr/>
        <a:lstStyle/>
        <a:p>
          <a:endParaRPr lang="en-US"/>
        </a:p>
      </dgm:t>
    </dgm:pt>
    <dgm:pt modelId="{563D24CA-AFF9-4849-9DDA-3F87F649D8E7}" type="sibTrans" cxnId="{5A0EFEF6-D3C6-3342-89E3-374AC722738A}">
      <dgm:prSet/>
      <dgm:spPr/>
      <dgm:t>
        <a:bodyPr/>
        <a:lstStyle/>
        <a:p>
          <a:endParaRPr lang="en-US"/>
        </a:p>
      </dgm:t>
    </dgm:pt>
    <dgm:pt modelId="{91DEF0E9-44E5-F249-B5DC-A2A4A7727BFF}">
      <dgm:prSet/>
      <dgm:spPr/>
      <dgm:t>
        <a:bodyPr/>
        <a:lstStyle/>
        <a:p>
          <a:pPr>
            <a:lnSpc>
              <a:spcPct val="100000"/>
            </a:lnSpc>
          </a:pPr>
          <a:r>
            <a:rPr lang="en-US" dirty="0"/>
            <a:t>Suggestion to limit the number of personal items you bring to the gym</a:t>
          </a:r>
        </a:p>
      </dgm:t>
    </dgm:pt>
    <dgm:pt modelId="{3D570BD2-6322-1C40-9E51-11015F03A2FC}" type="parTrans" cxnId="{1D328E75-1CB0-C542-9914-BDF1C786568B}">
      <dgm:prSet/>
      <dgm:spPr/>
      <dgm:t>
        <a:bodyPr/>
        <a:lstStyle/>
        <a:p>
          <a:endParaRPr lang="en-US"/>
        </a:p>
      </dgm:t>
    </dgm:pt>
    <dgm:pt modelId="{FAA6B3ED-5295-DE46-87C8-A448EED69138}" type="sibTrans" cxnId="{1D328E75-1CB0-C542-9914-BDF1C786568B}">
      <dgm:prSet/>
      <dgm:spPr/>
      <dgm:t>
        <a:bodyPr/>
        <a:lstStyle/>
        <a:p>
          <a:endParaRPr lang="en-US"/>
        </a:p>
      </dgm:t>
    </dgm:pt>
    <dgm:pt modelId="{82F20DF5-4079-4FA6-B8A0-2B1273457028}" type="pres">
      <dgm:prSet presAssocID="{ECABA4F7-007C-4D11-A36C-FE95D260B7ED}" presName="root" presStyleCnt="0">
        <dgm:presLayoutVars>
          <dgm:dir/>
          <dgm:resizeHandles val="exact"/>
        </dgm:presLayoutVars>
      </dgm:prSet>
      <dgm:spPr/>
    </dgm:pt>
    <dgm:pt modelId="{5665DCD3-1E60-49B4-AB1B-8C92D5A44303}" type="pres">
      <dgm:prSet presAssocID="{5AC21A61-4A10-4ACA-95F2-94AB2E94ABAB}" presName="compNode" presStyleCnt="0"/>
      <dgm:spPr/>
    </dgm:pt>
    <dgm:pt modelId="{5F23758C-2BA3-4D87-8FEF-875505CCAA38}" type="pres">
      <dgm:prSet presAssocID="{5AC21A61-4A10-4ACA-95F2-94AB2E94ABAB}" presName="bgRect" presStyleLbl="bgShp" presStyleIdx="0" presStyleCnt="5"/>
      <dgm:spPr/>
    </dgm:pt>
    <dgm:pt modelId="{ECBE17D5-3677-47AA-A402-A42B7315AFD4}" type="pres">
      <dgm:prSet presAssocID="{5AC21A61-4A10-4ACA-95F2-94AB2E94ABAB}" presName="iconRect" presStyleLbl="node1" presStyleIdx="0" presStyleCnt="5"/>
      <dgm:spPr>
        <a:blipFill>
          <a:blip xmlns:r="http://schemas.openxmlformats.org/officeDocument/2006/relationships" r:embed="rId1">
            <a:duotone>
              <a:schemeClr val="accent5">
                <a:shade val="45000"/>
                <a:satMod val="135000"/>
              </a:schemeClr>
              <a:prstClr val="white"/>
            </a:duotone>
            <a:extLst>
              <a:ext uri="{837473B0-CC2E-450A-ABE3-18F120FF3D39}">
                <a1611:picAttrSrcUrl xmlns:a1611="http://schemas.microsoft.com/office/drawing/2016/11/main" r:id="rId2"/>
              </a:ext>
            </a:extLst>
          </a:blip>
          <a:srcRect/>
          <a:stretch>
            <a:fillRect l="-4000" r="-4000"/>
          </a:stretch>
        </a:blipFill>
        <a:ln>
          <a:noFill/>
        </a:ln>
      </dgm:spPr>
    </dgm:pt>
    <dgm:pt modelId="{787877A3-AA85-4473-B02C-743DFE449E6E}" type="pres">
      <dgm:prSet presAssocID="{5AC21A61-4A10-4ACA-95F2-94AB2E94ABAB}" presName="spaceRect" presStyleCnt="0"/>
      <dgm:spPr/>
    </dgm:pt>
    <dgm:pt modelId="{7224FD98-72EF-4055-B891-BD4399D17C47}" type="pres">
      <dgm:prSet presAssocID="{5AC21A61-4A10-4ACA-95F2-94AB2E94ABAB}" presName="parTx" presStyleLbl="revTx" presStyleIdx="0" presStyleCnt="6">
        <dgm:presLayoutVars>
          <dgm:chMax val="0"/>
          <dgm:chPref val="0"/>
        </dgm:presLayoutVars>
      </dgm:prSet>
      <dgm:spPr/>
    </dgm:pt>
    <dgm:pt modelId="{25F7CB96-9A4C-4E23-A0CA-812168ACA8E4}" type="pres">
      <dgm:prSet presAssocID="{FB61EA9C-A20F-4D52-9496-EDC59A38169D}" presName="sibTrans" presStyleCnt="0"/>
      <dgm:spPr/>
    </dgm:pt>
    <dgm:pt modelId="{98E5649B-12B0-41EE-A194-158C9CED3119}" type="pres">
      <dgm:prSet presAssocID="{9E62F110-4F61-4E52-A8F7-38086C321E40}" presName="compNode" presStyleCnt="0"/>
      <dgm:spPr/>
    </dgm:pt>
    <dgm:pt modelId="{128D1802-44DB-4F3F-A5DF-F3D0B8918ACC}" type="pres">
      <dgm:prSet presAssocID="{9E62F110-4F61-4E52-A8F7-38086C321E40}" presName="bgRect" presStyleLbl="bgShp" presStyleIdx="1" presStyleCnt="5"/>
      <dgm:spPr/>
    </dgm:pt>
    <dgm:pt modelId="{D9E75AC6-C46E-4184-89DA-C4BED0BAAB70}" type="pres">
      <dgm:prSet presAssocID="{9E62F110-4F61-4E52-A8F7-38086C321E4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ffee"/>
        </a:ext>
      </dgm:extLst>
    </dgm:pt>
    <dgm:pt modelId="{4E8ECF48-1544-47D9-B835-388B79429EB0}" type="pres">
      <dgm:prSet presAssocID="{9E62F110-4F61-4E52-A8F7-38086C321E40}" presName="spaceRect" presStyleCnt="0"/>
      <dgm:spPr/>
    </dgm:pt>
    <dgm:pt modelId="{2B6CB18A-3B80-4525-9CC9-84D87AB120F5}" type="pres">
      <dgm:prSet presAssocID="{9E62F110-4F61-4E52-A8F7-38086C321E40}" presName="parTx" presStyleLbl="revTx" presStyleIdx="1" presStyleCnt="6">
        <dgm:presLayoutVars>
          <dgm:chMax val="0"/>
          <dgm:chPref val="0"/>
        </dgm:presLayoutVars>
      </dgm:prSet>
      <dgm:spPr/>
    </dgm:pt>
    <dgm:pt modelId="{6A848A82-8F40-4AF8-9BAE-816CE889B155}" type="pres">
      <dgm:prSet presAssocID="{CA1AA88B-BF92-4CB5-B3D9-74EFADF49C99}" presName="sibTrans" presStyleCnt="0"/>
      <dgm:spPr/>
    </dgm:pt>
    <dgm:pt modelId="{E8D854E5-6746-455B-A1FA-9C781FB06DC4}" type="pres">
      <dgm:prSet presAssocID="{E33510D6-DB9D-604A-BA71-CB2EA209CFD1}" presName="compNode" presStyleCnt="0"/>
      <dgm:spPr/>
    </dgm:pt>
    <dgm:pt modelId="{2015D1EB-2ADD-4FD3-9AB0-47C2A160CF6D}" type="pres">
      <dgm:prSet presAssocID="{E33510D6-DB9D-604A-BA71-CB2EA209CFD1}" presName="bgRect" presStyleLbl="bgShp" presStyleIdx="2" presStyleCnt="5"/>
      <dgm:spPr/>
    </dgm:pt>
    <dgm:pt modelId="{890ACBE1-BE8C-4FD5-9554-21D2E87D8A5A}" type="pres">
      <dgm:prSet presAssocID="{E33510D6-DB9D-604A-BA71-CB2EA209CFD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5F42B03F-11EC-4D0B-A8F0-BDC2ABECA106}" type="pres">
      <dgm:prSet presAssocID="{E33510D6-DB9D-604A-BA71-CB2EA209CFD1}" presName="spaceRect" presStyleCnt="0"/>
      <dgm:spPr/>
    </dgm:pt>
    <dgm:pt modelId="{094F14C0-7813-4678-8888-B5B62A558BB7}" type="pres">
      <dgm:prSet presAssocID="{E33510D6-DB9D-604A-BA71-CB2EA209CFD1}" presName="parTx" presStyleLbl="revTx" presStyleIdx="2" presStyleCnt="6">
        <dgm:presLayoutVars>
          <dgm:chMax val="0"/>
          <dgm:chPref val="0"/>
        </dgm:presLayoutVars>
      </dgm:prSet>
      <dgm:spPr/>
    </dgm:pt>
    <dgm:pt modelId="{F64955A1-96C2-4B36-8A9D-2095B01DF141}" type="pres">
      <dgm:prSet presAssocID="{C24D13CC-1419-6846-BF00-88EA126CCD4F}" presName="sibTrans" presStyleCnt="0"/>
      <dgm:spPr/>
    </dgm:pt>
    <dgm:pt modelId="{87BD68E4-3DDF-E642-9AC7-B1F82846B28C}" type="pres">
      <dgm:prSet presAssocID="{70DF0218-6F52-5646-9B7C-86DE0CC517CF}" presName="compNode" presStyleCnt="0"/>
      <dgm:spPr/>
    </dgm:pt>
    <dgm:pt modelId="{14917205-DB9B-F843-B362-8FF5409A0131}" type="pres">
      <dgm:prSet presAssocID="{70DF0218-6F52-5646-9B7C-86DE0CC517CF}" presName="bgRect" presStyleLbl="bgShp" presStyleIdx="3" presStyleCnt="5"/>
      <dgm:spPr/>
    </dgm:pt>
    <dgm:pt modelId="{9A15FFEB-D20F-9649-8E9B-62BFD62E9662}" type="pres">
      <dgm:prSet presAssocID="{70DF0218-6F52-5646-9B7C-86DE0CC517CF}" presName="iconRect" presStyleLbl="node1" presStyleIdx="3"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76832576-BC7C-3A48-9054-2C81E9BF7DDA}" type="pres">
      <dgm:prSet presAssocID="{70DF0218-6F52-5646-9B7C-86DE0CC517CF}" presName="spaceRect" presStyleCnt="0"/>
      <dgm:spPr/>
    </dgm:pt>
    <dgm:pt modelId="{427596B7-093B-DC4C-B737-548E7DE1F776}" type="pres">
      <dgm:prSet presAssocID="{70DF0218-6F52-5646-9B7C-86DE0CC517CF}" presName="parTx" presStyleLbl="revTx" presStyleIdx="3" presStyleCnt="6">
        <dgm:presLayoutVars>
          <dgm:chMax val="0"/>
          <dgm:chPref val="0"/>
        </dgm:presLayoutVars>
      </dgm:prSet>
      <dgm:spPr/>
    </dgm:pt>
    <dgm:pt modelId="{951CF737-A55A-2A43-B863-4D7A5F9137B3}" type="pres">
      <dgm:prSet presAssocID="{70DF0218-6F52-5646-9B7C-86DE0CC517CF}" presName="desTx" presStyleLbl="revTx" presStyleIdx="4" presStyleCnt="6">
        <dgm:presLayoutVars/>
      </dgm:prSet>
      <dgm:spPr/>
    </dgm:pt>
    <dgm:pt modelId="{8302F006-431B-7C4F-A63C-E7CB877C10D6}" type="pres">
      <dgm:prSet presAssocID="{563D24CA-AFF9-4849-9DDA-3F87F649D8E7}" presName="sibTrans" presStyleCnt="0"/>
      <dgm:spPr/>
    </dgm:pt>
    <dgm:pt modelId="{4C1FE0CD-BC6E-4842-A830-715C5C18DC8E}" type="pres">
      <dgm:prSet presAssocID="{075469EB-6B7E-414A-956B-D18A341CD774}" presName="compNode" presStyleCnt="0"/>
      <dgm:spPr/>
    </dgm:pt>
    <dgm:pt modelId="{CB7DBE9F-3CDB-49D2-A44A-FB42568C0296}" type="pres">
      <dgm:prSet presAssocID="{075469EB-6B7E-414A-956B-D18A341CD774}" presName="bgRect" presStyleLbl="bgShp" presStyleIdx="4" presStyleCnt="5"/>
      <dgm:spPr/>
    </dgm:pt>
    <dgm:pt modelId="{327AAD7E-5D18-47C6-9EB5-BBCF3DD33550}" type="pres">
      <dgm:prSet presAssocID="{075469EB-6B7E-414A-956B-D18A341CD774}" presName="iconRect" presStyleLbl="node1" presStyleIdx="4" presStyleCnt="5"/>
      <dgm:spPr>
        <a:blipFill>
          <a:blip xmlns:r="http://schemas.openxmlformats.org/officeDocument/2006/relationships" r:embed="rId9">
            <a:duotone>
              <a:schemeClr val="accent1">
                <a:shade val="45000"/>
                <a:satMod val="135000"/>
              </a:schemeClr>
              <a:prstClr val="white"/>
            </a:duotone>
          </a:blip>
          <a:srcRect/>
          <a:stretch>
            <a:fillRect/>
          </a:stretch>
        </a:blipFill>
        <a:ln>
          <a:noFill/>
        </a:ln>
      </dgm:spPr>
    </dgm:pt>
    <dgm:pt modelId="{10BC508C-40D1-44FC-B196-DA42A0E2A32F}" type="pres">
      <dgm:prSet presAssocID="{075469EB-6B7E-414A-956B-D18A341CD774}" presName="spaceRect" presStyleCnt="0"/>
      <dgm:spPr/>
    </dgm:pt>
    <dgm:pt modelId="{18D8AE45-1BB2-41BF-8B16-01EA8406A269}" type="pres">
      <dgm:prSet presAssocID="{075469EB-6B7E-414A-956B-D18A341CD774}" presName="parTx" presStyleLbl="revTx" presStyleIdx="5" presStyleCnt="6">
        <dgm:presLayoutVars>
          <dgm:chMax val="0"/>
          <dgm:chPref val="0"/>
        </dgm:presLayoutVars>
      </dgm:prSet>
      <dgm:spPr/>
    </dgm:pt>
  </dgm:ptLst>
  <dgm:cxnLst>
    <dgm:cxn modelId="{20CF6D0C-65E8-47A1-B5FB-CC7B5185FA8C}" srcId="{ECABA4F7-007C-4D11-A36C-FE95D260B7ED}" destId="{075469EB-6B7E-414A-956B-D18A341CD774}" srcOrd="4" destOrd="0" parTransId="{93EAE5CC-BC76-4743-AD72-3E47717B084B}" sibTransId="{E578F4C8-920E-4B5F-A67D-DEC48C977E92}"/>
    <dgm:cxn modelId="{02D46D11-2CA6-1546-88C1-BB6199587E84}" type="presOf" srcId="{5AC21A61-4A10-4ACA-95F2-94AB2E94ABAB}" destId="{7224FD98-72EF-4055-B891-BD4399D17C47}" srcOrd="0" destOrd="0" presId="urn:microsoft.com/office/officeart/2018/2/layout/IconVerticalSolidList"/>
    <dgm:cxn modelId="{0AB3F41A-68C1-6644-A3C8-758E55DE31F1}" srcId="{ECABA4F7-007C-4D11-A36C-FE95D260B7ED}" destId="{E33510D6-DB9D-604A-BA71-CB2EA209CFD1}" srcOrd="2" destOrd="0" parTransId="{20EEE41C-4D7F-7A4D-96BA-FD2240AE1A09}" sibTransId="{C24D13CC-1419-6846-BF00-88EA126CCD4F}"/>
    <dgm:cxn modelId="{1D6EF237-6867-2640-B55E-B90EDABA3217}" type="presOf" srcId="{E33510D6-DB9D-604A-BA71-CB2EA209CFD1}" destId="{094F14C0-7813-4678-8888-B5B62A558BB7}" srcOrd="0" destOrd="0" presId="urn:microsoft.com/office/officeart/2018/2/layout/IconVerticalSolidList"/>
    <dgm:cxn modelId="{2673D372-CF74-DB40-811C-C348CBA66923}" type="presOf" srcId="{70DF0218-6F52-5646-9B7C-86DE0CC517CF}" destId="{427596B7-093B-DC4C-B737-548E7DE1F776}" srcOrd="0" destOrd="0" presId="urn:microsoft.com/office/officeart/2018/2/layout/IconVerticalSolidList"/>
    <dgm:cxn modelId="{1D328E75-1CB0-C542-9914-BDF1C786568B}" srcId="{70DF0218-6F52-5646-9B7C-86DE0CC517CF}" destId="{91DEF0E9-44E5-F249-B5DC-A2A4A7727BFF}" srcOrd="0" destOrd="0" parTransId="{3D570BD2-6322-1C40-9E51-11015F03A2FC}" sibTransId="{FAA6B3ED-5295-DE46-87C8-A448EED69138}"/>
    <dgm:cxn modelId="{17756C78-EAE5-084B-896A-13E719EBCE1B}" type="presOf" srcId="{91DEF0E9-44E5-F249-B5DC-A2A4A7727BFF}" destId="{951CF737-A55A-2A43-B863-4D7A5F9137B3}" srcOrd="0" destOrd="0" presId="urn:microsoft.com/office/officeart/2018/2/layout/IconVerticalSolidList"/>
    <dgm:cxn modelId="{252E349A-E0F5-4E0E-A2F6-9CF759855011}" srcId="{ECABA4F7-007C-4D11-A36C-FE95D260B7ED}" destId="{9E62F110-4F61-4E52-A8F7-38086C321E40}" srcOrd="1" destOrd="0" parTransId="{144433FE-F3BD-4C71-B024-4AF1F186667C}" sibTransId="{CA1AA88B-BF92-4CB5-B3D9-74EFADF49C99}"/>
    <dgm:cxn modelId="{F6F89ECD-01E9-45F1-BB51-EBD7A14CDD03}" srcId="{ECABA4F7-007C-4D11-A36C-FE95D260B7ED}" destId="{5AC21A61-4A10-4ACA-95F2-94AB2E94ABAB}" srcOrd="0" destOrd="0" parTransId="{B5A4D029-8760-4085-822C-6F78B10CDD15}" sibTransId="{FB61EA9C-A20F-4D52-9496-EDC59A38169D}"/>
    <dgm:cxn modelId="{F20770DF-1BC5-C546-8089-F5D1DEF67F85}" type="presOf" srcId="{ECABA4F7-007C-4D11-A36C-FE95D260B7ED}" destId="{82F20DF5-4079-4FA6-B8A0-2B1273457028}" srcOrd="0" destOrd="0" presId="urn:microsoft.com/office/officeart/2018/2/layout/IconVerticalSolidList"/>
    <dgm:cxn modelId="{D693EFE3-4E93-C145-8A6F-F2D751AA73B3}" type="presOf" srcId="{9E62F110-4F61-4E52-A8F7-38086C321E40}" destId="{2B6CB18A-3B80-4525-9CC9-84D87AB120F5}" srcOrd="0" destOrd="0" presId="urn:microsoft.com/office/officeart/2018/2/layout/IconVerticalSolidList"/>
    <dgm:cxn modelId="{23EF43F2-820F-4C47-B198-685D8F8C7264}" type="presOf" srcId="{075469EB-6B7E-414A-956B-D18A341CD774}" destId="{18D8AE45-1BB2-41BF-8B16-01EA8406A269}" srcOrd="0" destOrd="0" presId="urn:microsoft.com/office/officeart/2018/2/layout/IconVerticalSolidList"/>
    <dgm:cxn modelId="{5A0EFEF6-D3C6-3342-89E3-374AC722738A}" srcId="{ECABA4F7-007C-4D11-A36C-FE95D260B7ED}" destId="{70DF0218-6F52-5646-9B7C-86DE0CC517CF}" srcOrd="3" destOrd="0" parTransId="{F083894E-634E-3B4C-A72B-F93E8754255B}" sibTransId="{563D24CA-AFF9-4849-9DDA-3F87F649D8E7}"/>
    <dgm:cxn modelId="{85A41CB1-0822-784A-AA9B-6B5A75AE24E3}" type="presParOf" srcId="{82F20DF5-4079-4FA6-B8A0-2B1273457028}" destId="{5665DCD3-1E60-49B4-AB1B-8C92D5A44303}" srcOrd="0" destOrd="0" presId="urn:microsoft.com/office/officeart/2018/2/layout/IconVerticalSolidList"/>
    <dgm:cxn modelId="{278CF9D6-5F8F-7B45-A781-0F17A2A5989C}" type="presParOf" srcId="{5665DCD3-1E60-49B4-AB1B-8C92D5A44303}" destId="{5F23758C-2BA3-4D87-8FEF-875505CCAA38}" srcOrd="0" destOrd="0" presId="urn:microsoft.com/office/officeart/2018/2/layout/IconVerticalSolidList"/>
    <dgm:cxn modelId="{8ACBEA80-8E22-BD4D-8B8B-B0B3F4F1F41A}" type="presParOf" srcId="{5665DCD3-1E60-49B4-AB1B-8C92D5A44303}" destId="{ECBE17D5-3677-47AA-A402-A42B7315AFD4}" srcOrd="1" destOrd="0" presId="urn:microsoft.com/office/officeart/2018/2/layout/IconVerticalSolidList"/>
    <dgm:cxn modelId="{84359772-90A8-0842-909D-D42BA74CD4E5}" type="presParOf" srcId="{5665DCD3-1E60-49B4-AB1B-8C92D5A44303}" destId="{787877A3-AA85-4473-B02C-743DFE449E6E}" srcOrd="2" destOrd="0" presId="urn:microsoft.com/office/officeart/2018/2/layout/IconVerticalSolidList"/>
    <dgm:cxn modelId="{C7212DFF-2A63-1247-9A09-5AA6F7EFE687}" type="presParOf" srcId="{5665DCD3-1E60-49B4-AB1B-8C92D5A44303}" destId="{7224FD98-72EF-4055-B891-BD4399D17C47}" srcOrd="3" destOrd="0" presId="urn:microsoft.com/office/officeart/2018/2/layout/IconVerticalSolidList"/>
    <dgm:cxn modelId="{1A43C0A4-C87F-D84D-988D-95D4AAFB6F77}" type="presParOf" srcId="{82F20DF5-4079-4FA6-B8A0-2B1273457028}" destId="{25F7CB96-9A4C-4E23-A0CA-812168ACA8E4}" srcOrd="1" destOrd="0" presId="urn:microsoft.com/office/officeart/2018/2/layout/IconVerticalSolidList"/>
    <dgm:cxn modelId="{D16B1055-818C-5341-895A-4152C101B5A5}" type="presParOf" srcId="{82F20DF5-4079-4FA6-B8A0-2B1273457028}" destId="{98E5649B-12B0-41EE-A194-158C9CED3119}" srcOrd="2" destOrd="0" presId="urn:microsoft.com/office/officeart/2018/2/layout/IconVerticalSolidList"/>
    <dgm:cxn modelId="{E757B28D-1F58-DB46-ACB9-8F724FB448B3}" type="presParOf" srcId="{98E5649B-12B0-41EE-A194-158C9CED3119}" destId="{128D1802-44DB-4F3F-A5DF-F3D0B8918ACC}" srcOrd="0" destOrd="0" presId="urn:microsoft.com/office/officeart/2018/2/layout/IconVerticalSolidList"/>
    <dgm:cxn modelId="{E0DFC115-C2AD-304D-8567-D49865FF1C87}" type="presParOf" srcId="{98E5649B-12B0-41EE-A194-158C9CED3119}" destId="{D9E75AC6-C46E-4184-89DA-C4BED0BAAB70}" srcOrd="1" destOrd="0" presId="urn:microsoft.com/office/officeart/2018/2/layout/IconVerticalSolidList"/>
    <dgm:cxn modelId="{A62B4AD3-4BB9-FC44-B44B-9A477BF0367B}" type="presParOf" srcId="{98E5649B-12B0-41EE-A194-158C9CED3119}" destId="{4E8ECF48-1544-47D9-B835-388B79429EB0}" srcOrd="2" destOrd="0" presId="urn:microsoft.com/office/officeart/2018/2/layout/IconVerticalSolidList"/>
    <dgm:cxn modelId="{B6E640A7-16A8-C249-8D3F-0FB11A6C6CC6}" type="presParOf" srcId="{98E5649B-12B0-41EE-A194-158C9CED3119}" destId="{2B6CB18A-3B80-4525-9CC9-84D87AB120F5}" srcOrd="3" destOrd="0" presId="urn:microsoft.com/office/officeart/2018/2/layout/IconVerticalSolidList"/>
    <dgm:cxn modelId="{7B89FE7A-0BD4-9B45-905D-FF112A763B1A}" type="presParOf" srcId="{82F20DF5-4079-4FA6-B8A0-2B1273457028}" destId="{6A848A82-8F40-4AF8-9BAE-816CE889B155}" srcOrd="3" destOrd="0" presId="urn:microsoft.com/office/officeart/2018/2/layout/IconVerticalSolidList"/>
    <dgm:cxn modelId="{5487CE1B-A0E6-C746-92CE-D9413F86593D}" type="presParOf" srcId="{82F20DF5-4079-4FA6-B8A0-2B1273457028}" destId="{E8D854E5-6746-455B-A1FA-9C781FB06DC4}" srcOrd="4" destOrd="0" presId="urn:microsoft.com/office/officeart/2018/2/layout/IconVerticalSolidList"/>
    <dgm:cxn modelId="{EDFC0E1E-708E-504B-B7CF-A012D55CA313}" type="presParOf" srcId="{E8D854E5-6746-455B-A1FA-9C781FB06DC4}" destId="{2015D1EB-2ADD-4FD3-9AB0-47C2A160CF6D}" srcOrd="0" destOrd="0" presId="urn:microsoft.com/office/officeart/2018/2/layout/IconVerticalSolidList"/>
    <dgm:cxn modelId="{28EFD1F3-F59B-2248-8E8E-7E960D6084CB}" type="presParOf" srcId="{E8D854E5-6746-455B-A1FA-9C781FB06DC4}" destId="{890ACBE1-BE8C-4FD5-9554-21D2E87D8A5A}" srcOrd="1" destOrd="0" presId="urn:microsoft.com/office/officeart/2018/2/layout/IconVerticalSolidList"/>
    <dgm:cxn modelId="{FC87E7ED-3071-FE47-9563-1E1A11D9590A}" type="presParOf" srcId="{E8D854E5-6746-455B-A1FA-9C781FB06DC4}" destId="{5F42B03F-11EC-4D0B-A8F0-BDC2ABECA106}" srcOrd="2" destOrd="0" presId="urn:microsoft.com/office/officeart/2018/2/layout/IconVerticalSolidList"/>
    <dgm:cxn modelId="{FD518D78-A4D9-9549-9F75-86333E27C337}" type="presParOf" srcId="{E8D854E5-6746-455B-A1FA-9C781FB06DC4}" destId="{094F14C0-7813-4678-8888-B5B62A558BB7}" srcOrd="3" destOrd="0" presId="urn:microsoft.com/office/officeart/2018/2/layout/IconVerticalSolidList"/>
    <dgm:cxn modelId="{0EFB7412-C530-DA44-B192-164423A5D59F}" type="presParOf" srcId="{82F20DF5-4079-4FA6-B8A0-2B1273457028}" destId="{F64955A1-96C2-4B36-8A9D-2095B01DF141}" srcOrd="5" destOrd="0" presId="urn:microsoft.com/office/officeart/2018/2/layout/IconVerticalSolidList"/>
    <dgm:cxn modelId="{3C95CCD3-9865-DE45-BF23-8D6C2CCDBA1B}" type="presParOf" srcId="{82F20DF5-4079-4FA6-B8A0-2B1273457028}" destId="{87BD68E4-3DDF-E642-9AC7-B1F82846B28C}" srcOrd="6" destOrd="0" presId="urn:microsoft.com/office/officeart/2018/2/layout/IconVerticalSolidList"/>
    <dgm:cxn modelId="{1871215A-79FB-364E-A268-8E5EB485C867}" type="presParOf" srcId="{87BD68E4-3DDF-E642-9AC7-B1F82846B28C}" destId="{14917205-DB9B-F843-B362-8FF5409A0131}" srcOrd="0" destOrd="0" presId="urn:microsoft.com/office/officeart/2018/2/layout/IconVerticalSolidList"/>
    <dgm:cxn modelId="{970FBD6E-0402-A347-803F-6EAD85F32DCF}" type="presParOf" srcId="{87BD68E4-3DDF-E642-9AC7-B1F82846B28C}" destId="{9A15FFEB-D20F-9649-8E9B-62BFD62E9662}" srcOrd="1" destOrd="0" presId="urn:microsoft.com/office/officeart/2018/2/layout/IconVerticalSolidList"/>
    <dgm:cxn modelId="{10C36E18-C804-6149-9C3B-E585E5A9D0C6}" type="presParOf" srcId="{87BD68E4-3DDF-E642-9AC7-B1F82846B28C}" destId="{76832576-BC7C-3A48-9054-2C81E9BF7DDA}" srcOrd="2" destOrd="0" presId="urn:microsoft.com/office/officeart/2018/2/layout/IconVerticalSolidList"/>
    <dgm:cxn modelId="{81276A2D-AFBD-2B4F-9F5B-E5F9A90A6FC3}" type="presParOf" srcId="{87BD68E4-3DDF-E642-9AC7-B1F82846B28C}" destId="{427596B7-093B-DC4C-B737-548E7DE1F776}" srcOrd="3" destOrd="0" presId="urn:microsoft.com/office/officeart/2018/2/layout/IconVerticalSolidList"/>
    <dgm:cxn modelId="{7668B9AD-9D50-2D46-BA0E-994E9DC283B5}" type="presParOf" srcId="{87BD68E4-3DDF-E642-9AC7-B1F82846B28C}" destId="{951CF737-A55A-2A43-B863-4D7A5F9137B3}" srcOrd="4" destOrd="0" presId="urn:microsoft.com/office/officeart/2018/2/layout/IconVerticalSolidList"/>
    <dgm:cxn modelId="{557B46D7-D615-CB4A-9F8D-F6F9C52FE15A}" type="presParOf" srcId="{82F20DF5-4079-4FA6-B8A0-2B1273457028}" destId="{8302F006-431B-7C4F-A63C-E7CB877C10D6}" srcOrd="7" destOrd="0" presId="urn:microsoft.com/office/officeart/2018/2/layout/IconVerticalSolidList"/>
    <dgm:cxn modelId="{2C94B8B5-BB65-BF4D-A3BA-6A3461C227F9}" type="presParOf" srcId="{82F20DF5-4079-4FA6-B8A0-2B1273457028}" destId="{4C1FE0CD-BC6E-4842-A830-715C5C18DC8E}" srcOrd="8" destOrd="0" presId="urn:microsoft.com/office/officeart/2018/2/layout/IconVerticalSolidList"/>
    <dgm:cxn modelId="{0001BF3B-75E2-FB45-B988-045F1AE30CD7}" type="presParOf" srcId="{4C1FE0CD-BC6E-4842-A830-715C5C18DC8E}" destId="{CB7DBE9F-3CDB-49D2-A44A-FB42568C0296}" srcOrd="0" destOrd="0" presId="urn:microsoft.com/office/officeart/2018/2/layout/IconVerticalSolidList"/>
    <dgm:cxn modelId="{EE1AAEB7-D28C-E14D-83CD-605EFEDABA20}" type="presParOf" srcId="{4C1FE0CD-BC6E-4842-A830-715C5C18DC8E}" destId="{327AAD7E-5D18-47C6-9EB5-BBCF3DD33550}" srcOrd="1" destOrd="0" presId="urn:microsoft.com/office/officeart/2018/2/layout/IconVerticalSolidList"/>
    <dgm:cxn modelId="{A4F4D53F-C08A-384A-BA80-F5AE6C0A9AC9}" type="presParOf" srcId="{4C1FE0CD-BC6E-4842-A830-715C5C18DC8E}" destId="{10BC508C-40D1-44FC-B196-DA42A0E2A32F}" srcOrd="2" destOrd="0" presId="urn:microsoft.com/office/officeart/2018/2/layout/IconVerticalSolidList"/>
    <dgm:cxn modelId="{8B90840B-029B-FD4D-B38E-F938C8C65069}" type="presParOf" srcId="{4C1FE0CD-BC6E-4842-A830-715C5C18DC8E}" destId="{18D8AE45-1BB2-41BF-8B16-01EA8406A2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3D69E1-89FC-4955-B462-FBB718CF4F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781C3A-3FAD-4471-9F0B-FB86C6363AA1}">
      <dgm:prSet/>
      <dgm:spPr/>
      <dgm:t>
        <a:bodyPr/>
        <a:lstStyle/>
        <a:p>
          <a:pPr>
            <a:lnSpc>
              <a:spcPct val="100000"/>
            </a:lnSpc>
          </a:pPr>
          <a:r>
            <a:rPr lang="en-US" dirty="0"/>
            <a:t>Enhanced Attendance Monitoring with follow up with absent athletes</a:t>
          </a:r>
        </a:p>
      </dgm:t>
    </dgm:pt>
    <dgm:pt modelId="{A3E814A4-3750-40E5-A31E-F432629D0DB8}" type="parTrans" cxnId="{C9B951A2-A0BB-43BC-AF9E-77DB9112756B}">
      <dgm:prSet/>
      <dgm:spPr/>
      <dgm:t>
        <a:bodyPr/>
        <a:lstStyle/>
        <a:p>
          <a:endParaRPr lang="en-US"/>
        </a:p>
      </dgm:t>
    </dgm:pt>
    <dgm:pt modelId="{833506B1-00F5-4015-A597-99285298B6B3}" type="sibTrans" cxnId="{C9B951A2-A0BB-43BC-AF9E-77DB9112756B}">
      <dgm:prSet/>
      <dgm:spPr/>
      <dgm:t>
        <a:bodyPr/>
        <a:lstStyle/>
        <a:p>
          <a:endParaRPr lang="en-US"/>
        </a:p>
      </dgm:t>
    </dgm:pt>
    <dgm:pt modelId="{AAB8F1DC-F599-4833-AFCC-BA633106FECE}">
      <dgm:prSet/>
      <dgm:spPr/>
      <dgm:t>
        <a:bodyPr/>
        <a:lstStyle/>
        <a:p>
          <a:pPr>
            <a:lnSpc>
              <a:spcPct val="100000"/>
            </a:lnSpc>
          </a:pPr>
          <a:r>
            <a:rPr lang="en-US" dirty="0"/>
            <a:t>Frequent hand washing before and after classes</a:t>
          </a:r>
        </a:p>
      </dgm:t>
    </dgm:pt>
    <dgm:pt modelId="{D09D944B-C235-419A-B6BD-E2B79BAFEC7B}" type="parTrans" cxnId="{3186F3FD-5D08-443E-88D6-56B8D7F641C4}">
      <dgm:prSet/>
      <dgm:spPr/>
      <dgm:t>
        <a:bodyPr/>
        <a:lstStyle/>
        <a:p>
          <a:endParaRPr lang="en-US"/>
        </a:p>
      </dgm:t>
    </dgm:pt>
    <dgm:pt modelId="{40B87919-E98C-4695-A5F4-C3BB6FB11D05}" type="sibTrans" cxnId="{3186F3FD-5D08-443E-88D6-56B8D7F641C4}">
      <dgm:prSet/>
      <dgm:spPr/>
      <dgm:t>
        <a:bodyPr/>
        <a:lstStyle/>
        <a:p>
          <a:endParaRPr lang="en-US"/>
        </a:p>
      </dgm:t>
    </dgm:pt>
    <dgm:pt modelId="{AF7A8943-DCC3-434D-9D34-12368C42BF9D}">
      <dgm:prSet/>
      <dgm:spPr/>
      <dgm:t>
        <a:bodyPr/>
        <a:lstStyle/>
        <a:p>
          <a:pPr>
            <a:lnSpc>
              <a:spcPct val="100000"/>
            </a:lnSpc>
          </a:pPr>
          <a:r>
            <a:rPr lang="en-US" dirty="0"/>
            <a:t>Strict Adherence to Rotation Schedules</a:t>
          </a:r>
        </a:p>
      </dgm:t>
    </dgm:pt>
    <dgm:pt modelId="{56F20ECB-EC5E-4D82-B8F1-7782DB9C853A}" type="parTrans" cxnId="{6577B7D3-E0BA-4389-A926-08CDA8309276}">
      <dgm:prSet/>
      <dgm:spPr/>
      <dgm:t>
        <a:bodyPr/>
        <a:lstStyle/>
        <a:p>
          <a:endParaRPr lang="en-US"/>
        </a:p>
      </dgm:t>
    </dgm:pt>
    <dgm:pt modelId="{EDE9F810-A28B-41EE-A6CB-9E5266C85DD9}" type="sibTrans" cxnId="{6577B7D3-E0BA-4389-A926-08CDA8309276}">
      <dgm:prSet/>
      <dgm:spPr/>
      <dgm:t>
        <a:bodyPr/>
        <a:lstStyle/>
        <a:p>
          <a:endParaRPr lang="en-US"/>
        </a:p>
      </dgm:t>
    </dgm:pt>
    <dgm:pt modelId="{FAA8268C-8389-4AB5-BE9C-2F1618F0D813}">
      <dgm:prSet/>
      <dgm:spPr/>
      <dgm:t>
        <a:bodyPr/>
        <a:lstStyle/>
        <a:p>
          <a:pPr>
            <a:lnSpc>
              <a:spcPct val="100000"/>
            </a:lnSpc>
          </a:pPr>
          <a:r>
            <a:rPr lang="en-US" dirty="0"/>
            <a:t>No hugs, high fives, fist bumps or “contact” celebrations.  We are mindful of contact.</a:t>
          </a:r>
        </a:p>
      </dgm:t>
    </dgm:pt>
    <dgm:pt modelId="{8CFF1C47-7F0B-47F7-963C-0DE866761473}" type="parTrans" cxnId="{38A8160A-6CB0-4F57-B682-2B7246AB968C}">
      <dgm:prSet/>
      <dgm:spPr/>
      <dgm:t>
        <a:bodyPr/>
        <a:lstStyle/>
        <a:p>
          <a:endParaRPr lang="en-US"/>
        </a:p>
      </dgm:t>
    </dgm:pt>
    <dgm:pt modelId="{871C6E96-2FB1-4707-AD8F-1FC5BE9F25ED}" type="sibTrans" cxnId="{38A8160A-6CB0-4F57-B682-2B7246AB968C}">
      <dgm:prSet/>
      <dgm:spPr/>
      <dgm:t>
        <a:bodyPr/>
        <a:lstStyle/>
        <a:p>
          <a:endParaRPr lang="en-US"/>
        </a:p>
      </dgm:t>
    </dgm:pt>
    <dgm:pt modelId="{98523FE0-C92B-9E44-AE52-7438AB933416}">
      <dgm:prSet/>
      <dgm:spPr/>
      <dgm:t>
        <a:bodyPr/>
        <a:lstStyle/>
        <a:p>
          <a:pPr>
            <a:lnSpc>
              <a:spcPct val="100000"/>
            </a:lnSpc>
          </a:pPr>
          <a:r>
            <a:rPr lang="en-US" dirty="0"/>
            <a:t>Arrive dressed for work, when possible</a:t>
          </a:r>
        </a:p>
      </dgm:t>
    </dgm:pt>
    <dgm:pt modelId="{39798FB0-2E79-C84D-A6BA-7F97113F863C}" type="parTrans" cxnId="{3134F360-3219-3A48-AA7A-9C4BE8743778}">
      <dgm:prSet/>
      <dgm:spPr/>
      <dgm:t>
        <a:bodyPr/>
        <a:lstStyle/>
        <a:p>
          <a:endParaRPr lang="en-US"/>
        </a:p>
      </dgm:t>
    </dgm:pt>
    <dgm:pt modelId="{5DDC338A-58AB-1E4B-ADC0-2B2C0071F93B}" type="sibTrans" cxnId="{3134F360-3219-3A48-AA7A-9C4BE8743778}">
      <dgm:prSet/>
      <dgm:spPr/>
      <dgm:t>
        <a:bodyPr/>
        <a:lstStyle/>
        <a:p>
          <a:endParaRPr lang="en-US"/>
        </a:p>
      </dgm:t>
    </dgm:pt>
    <dgm:pt modelId="{5441C02A-0708-BD49-AE5A-AEA4B9D6B552}">
      <dgm:prSet/>
      <dgm:spPr/>
      <dgm:t>
        <a:bodyPr/>
        <a:lstStyle/>
        <a:p>
          <a:pPr>
            <a:lnSpc>
              <a:spcPct val="100000"/>
            </a:lnSpc>
          </a:pPr>
          <a:r>
            <a:rPr lang="en-US" dirty="0"/>
            <a:t>Coaches may carry their own first aid/sanitation caddy/Have access to all supplies </a:t>
          </a:r>
        </a:p>
      </dgm:t>
    </dgm:pt>
    <dgm:pt modelId="{26BB2FA5-DAC5-AE4E-A244-0942B68510DD}" type="parTrans" cxnId="{856338EB-B434-FB48-A910-28A4E7E4D05D}">
      <dgm:prSet/>
      <dgm:spPr/>
      <dgm:t>
        <a:bodyPr/>
        <a:lstStyle/>
        <a:p>
          <a:endParaRPr lang="en-US"/>
        </a:p>
      </dgm:t>
    </dgm:pt>
    <dgm:pt modelId="{78B346DB-FA96-4F4B-9798-5AF8357EE279}" type="sibTrans" cxnId="{856338EB-B434-FB48-A910-28A4E7E4D05D}">
      <dgm:prSet/>
      <dgm:spPr/>
      <dgm:t>
        <a:bodyPr/>
        <a:lstStyle/>
        <a:p>
          <a:endParaRPr lang="en-US"/>
        </a:p>
      </dgm:t>
    </dgm:pt>
    <dgm:pt modelId="{5A26133A-FE57-4584-8608-519CA5E2EBEE}" type="pres">
      <dgm:prSet presAssocID="{C53D69E1-89FC-4955-B462-FBB718CF4FDA}" presName="root" presStyleCnt="0">
        <dgm:presLayoutVars>
          <dgm:dir/>
          <dgm:resizeHandles val="exact"/>
        </dgm:presLayoutVars>
      </dgm:prSet>
      <dgm:spPr/>
    </dgm:pt>
    <dgm:pt modelId="{818BBA38-381E-44B8-B7F2-ABAF14FE2411}" type="pres">
      <dgm:prSet presAssocID="{AAB8F1DC-F599-4833-AFCC-BA633106FECE}" presName="compNode" presStyleCnt="0"/>
      <dgm:spPr/>
    </dgm:pt>
    <dgm:pt modelId="{440BF72C-E77D-454D-A565-B5CC37F39201}" type="pres">
      <dgm:prSet presAssocID="{AAB8F1DC-F599-4833-AFCC-BA633106FECE}" presName="bgRect" presStyleLbl="bgShp" presStyleIdx="0" presStyleCnt="6"/>
      <dgm:spPr/>
    </dgm:pt>
    <dgm:pt modelId="{A7BBE403-FFB2-439E-9EC7-7AF0E58C3FBD}" type="pres">
      <dgm:prSet presAssocID="{AAB8F1DC-F599-4833-AFCC-BA633106FECE}" presName="iconRect" presStyleLbl="node1" presStyleIdx="0" presStyleCnt="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A304DE4-2E81-40B5-BC8C-B1A90A80217A}" type="pres">
      <dgm:prSet presAssocID="{AAB8F1DC-F599-4833-AFCC-BA633106FECE}" presName="spaceRect" presStyleCnt="0"/>
      <dgm:spPr/>
    </dgm:pt>
    <dgm:pt modelId="{C7D60B5D-CFC6-4C60-BAA8-C74722043D4B}" type="pres">
      <dgm:prSet presAssocID="{AAB8F1DC-F599-4833-AFCC-BA633106FECE}" presName="parTx" presStyleLbl="revTx" presStyleIdx="0" presStyleCnt="6">
        <dgm:presLayoutVars>
          <dgm:chMax val="0"/>
          <dgm:chPref val="0"/>
        </dgm:presLayoutVars>
      </dgm:prSet>
      <dgm:spPr/>
    </dgm:pt>
    <dgm:pt modelId="{FC225C78-6FE7-42AA-8BA9-40FF302EB6B5}" type="pres">
      <dgm:prSet presAssocID="{40B87919-E98C-4695-A5F4-C3BB6FB11D05}" presName="sibTrans" presStyleCnt="0"/>
      <dgm:spPr/>
    </dgm:pt>
    <dgm:pt modelId="{6A4C2ECD-FCEA-4F4B-A810-344F8FC65857}" type="pres">
      <dgm:prSet presAssocID="{98523FE0-C92B-9E44-AE52-7438AB933416}" presName="compNode" presStyleCnt="0"/>
      <dgm:spPr/>
    </dgm:pt>
    <dgm:pt modelId="{F4CC3FE2-E06C-C145-9464-4B86B47CD971}" type="pres">
      <dgm:prSet presAssocID="{98523FE0-C92B-9E44-AE52-7438AB933416}" presName="bgRect" presStyleLbl="bgShp" presStyleIdx="1" presStyleCnt="6"/>
      <dgm:spPr/>
    </dgm:pt>
    <dgm:pt modelId="{46636457-3662-2B48-9CA2-90B461FA1CA6}" type="pres">
      <dgm:prSet presAssocID="{98523FE0-C92B-9E44-AE52-7438AB933416}" presName="iconRect" presStyleLbl="node1" presStyleIdx="1" presStyleCnt="6"/>
      <dgm:spPr>
        <a:blipFill rotWithShape="1">
          <a:blip xmlns:r="http://schemas.openxmlformats.org/officeDocument/2006/relationships" r:embed="rId3"/>
          <a:srcRect/>
          <a:stretch>
            <a:fillRect/>
          </a:stretch>
        </a:blipFill>
      </dgm:spPr>
    </dgm:pt>
    <dgm:pt modelId="{5E532793-020E-BA47-A8F0-91DA789A6522}" type="pres">
      <dgm:prSet presAssocID="{98523FE0-C92B-9E44-AE52-7438AB933416}" presName="spaceRect" presStyleCnt="0"/>
      <dgm:spPr/>
    </dgm:pt>
    <dgm:pt modelId="{3D7105F3-6433-7649-85F8-C1EBEF29E477}" type="pres">
      <dgm:prSet presAssocID="{98523FE0-C92B-9E44-AE52-7438AB933416}" presName="parTx" presStyleLbl="revTx" presStyleIdx="1" presStyleCnt="6">
        <dgm:presLayoutVars>
          <dgm:chMax val="0"/>
          <dgm:chPref val="0"/>
        </dgm:presLayoutVars>
      </dgm:prSet>
      <dgm:spPr/>
    </dgm:pt>
    <dgm:pt modelId="{0C8E1A90-B219-FE46-B82D-BB7DC3E8F220}" type="pres">
      <dgm:prSet presAssocID="{5DDC338A-58AB-1E4B-ADC0-2B2C0071F93B}" presName="sibTrans" presStyleCnt="0"/>
      <dgm:spPr/>
    </dgm:pt>
    <dgm:pt modelId="{0BBB2821-3E27-49A4-A6AC-7F34B532555F}" type="pres">
      <dgm:prSet presAssocID="{AF7A8943-DCC3-434D-9D34-12368C42BF9D}" presName="compNode" presStyleCnt="0"/>
      <dgm:spPr/>
    </dgm:pt>
    <dgm:pt modelId="{A1E8AB07-0EC5-4258-B38D-CF32C738E376}" type="pres">
      <dgm:prSet presAssocID="{AF7A8943-DCC3-434D-9D34-12368C42BF9D}" presName="bgRect" presStyleLbl="bgShp" presStyleIdx="2" presStyleCnt="6" custLinFactNeighborX="0" custLinFactNeighborY="-4987"/>
      <dgm:spPr/>
    </dgm:pt>
    <dgm:pt modelId="{4EAD6260-5628-420E-9490-8FE1D3B12F23}" type="pres">
      <dgm:prSet presAssocID="{AF7A8943-DCC3-434D-9D34-12368C42BF9D}" presName="iconRect" presStyleLbl="node1" presStyleIdx="2"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No sign"/>
        </a:ext>
      </dgm:extLst>
    </dgm:pt>
    <dgm:pt modelId="{CA4EA9CE-1A89-4DDC-A491-AFA99A917C5A}" type="pres">
      <dgm:prSet presAssocID="{AF7A8943-DCC3-434D-9D34-12368C42BF9D}" presName="spaceRect" presStyleCnt="0"/>
      <dgm:spPr/>
    </dgm:pt>
    <dgm:pt modelId="{E3237584-CD79-494D-999C-ABAF94A07726}" type="pres">
      <dgm:prSet presAssocID="{AF7A8943-DCC3-434D-9D34-12368C42BF9D}" presName="parTx" presStyleLbl="revTx" presStyleIdx="2" presStyleCnt="6">
        <dgm:presLayoutVars>
          <dgm:chMax val="0"/>
          <dgm:chPref val="0"/>
        </dgm:presLayoutVars>
      </dgm:prSet>
      <dgm:spPr/>
    </dgm:pt>
    <dgm:pt modelId="{94069758-5A47-4165-8DA0-29AF45C4EB57}" type="pres">
      <dgm:prSet presAssocID="{EDE9F810-A28B-41EE-A6CB-9E5266C85DD9}" presName="sibTrans" presStyleCnt="0"/>
      <dgm:spPr/>
    </dgm:pt>
    <dgm:pt modelId="{4CC95CA2-A65C-CA4A-8B9D-937BEB7A3CBB}" type="pres">
      <dgm:prSet presAssocID="{5441C02A-0708-BD49-AE5A-AEA4B9D6B552}" presName="compNode" presStyleCnt="0"/>
      <dgm:spPr/>
    </dgm:pt>
    <dgm:pt modelId="{2A162C61-A140-0846-9DC1-15E4AAB250D1}" type="pres">
      <dgm:prSet presAssocID="{5441C02A-0708-BD49-AE5A-AEA4B9D6B552}" presName="bgRect" presStyleLbl="bgShp" presStyleIdx="3" presStyleCnt="6"/>
      <dgm:spPr/>
    </dgm:pt>
    <dgm:pt modelId="{EC36C964-A432-BA46-8CC0-618456F286BC}" type="pres">
      <dgm:prSet presAssocID="{5441C02A-0708-BD49-AE5A-AEA4B9D6B552}" presName="iconRect" presStyleLbl="node1" presStyleIdx="3" presStyleCnt="6"/>
      <dgm:spPr>
        <a:blipFill>
          <a:blip xmlns:r="http://schemas.openxmlformats.org/officeDocument/2006/relationships" r:embed="rId6">
            <a:duotone>
              <a:schemeClr val="accent5">
                <a:shade val="45000"/>
                <a:satMod val="135000"/>
              </a:schemeClr>
              <a:prstClr val="white"/>
            </a:duotone>
          </a:blip>
          <a:srcRect/>
          <a:stretch>
            <a:fillRect l="-17000" r="-17000"/>
          </a:stretch>
        </a:blipFill>
      </dgm:spPr>
    </dgm:pt>
    <dgm:pt modelId="{D9F5F32B-DFEC-314F-919A-A5E21E49ADEB}" type="pres">
      <dgm:prSet presAssocID="{5441C02A-0708-BD49-AE5A-AEA4B9D6B552}" presName="spaceRect" presStyleCnt="0"/>
      <dgm:spPr/>
    </dgm:pt>
    <dgm:pt modelId="{1AFB71EC-0665-C841-B57C-4D9B066FF0AD}" type="pres">
      <dgm:prSet presAssocID="{5441C02A-0708-BD49-AE5A-AEA4B9D6B552}" presName="parTx" presStyleLbl="revTx" presStyleIdx="3" presStyleCnt="6">
        <dgm:presLayoutVars>
          <dgm:chMax val="0"/>
          <dgm:chPref val="0"/>
        </dgm:presLayoutVars>
      </dgm:prSet>
      <dgm:spPr/>
    </dgm:pt>
    <dgm:pt modelId="{9F125F90-F508-8A4A-917F-37FBE6859198}" type="pres">
      <dgm:prSet presAssocID="{78B346DB-FA96-4F4B-9798-5AF8357EE279}" presName="sibTrans" presStyleCnt="0"/>
      <dgm:spPr/>
    </dgm:pt>
    <dgm:pt modelId="{7F815FCF-B5A7-4D67-ABC5-93D282B60366}" type="pres">
      <dgm:prSet presAssocID="{75781C3A-3FAD-4471-9F0B-FB86C6363AA1}" presName="compNode" presStyleCnt="0"/>
      <dgm:spPr/>
    </dgm:pt>
    <dgm:pt modelId="{BDAFF74B-7123-41A6-9C85-2DC06CCD86CD}" type="pres">
      <dgm:prSet presAssocID="{75781C3A-3FAD-4471-9F0B-FB86C6363AA1}" presName="bgRect" presStyleLbl="bgShp" presStyleIdx="4" presStyleCnt="6"/>
      <dgm:spPr/>
    </dgm:pt>
    <dgm:pt modelId="{946D87AC-5AC6-4C70-A38A-9CC3DE61D741}" type="pres">
      <dgm:prSet presAssocID="{75781C3A-3FAD-4471-9F0B-FB86C6363AA1}"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7099AC3A-F487-4DC4-9F47-63E94FFCB20A}" type="pres">
      <dgm:prSet presAssocID="{75781C3A-3FAD-4471-9F0B-FB86C6363AA1}" presName="spaceRect" presStyleCnt="0"/>
      <dgm:spPr/>
    </dgm:pt>
    <dgm:pt modelId="{000A7FA5-92E1-4811-853A-4673CC7123BB}" type="pres">
      <dgm:prSet presAssocID="{75781C3A-3FAD-4471-9F0B-FB86C6363AA1}" presName="parTx" presStyleLbl="revTx" presStyleIdx="4" presStyleCnt="6">
        <dgm:presLayoutVars>
          <dgm:chMax val="0"/>
          <dgm:chPref val="0"/>
        </dgm:presLayoutVars>
      </dgm:prSet>
      <dgm:spPr/>
    </dgm:pt>
    <dgm:pt modelId="{2B3612C8-E0C3-40E7-BCA6-6201ADDD4A38}" type="pres">
      <dgm:prSet presAssocID="{833506B1-00F5-4015-A597-99285298B6B3}" presName="sibTrans" presStyleCnt="0"/>
      <dgm:spPr/>
    </dgm:pt>
    <dgm:pt modelId="{8966B82E-6CBA-4CE1-929E-EA86ADB86AD8}" type="pres">
      <dgm:prSet presAssocID="{FAA8268C-8389-4AB5-BE9C-2F1618F0D813}" presName="compNode" presStyleCnt="0"/>
      <dgm:spPr/>
    </dgm:pt>
    <dgm:pt modelId="{BD178AC9-A272-4F02-9BC5-ECFF4EA095FA}" type="pres">
      <dgm:prSet presAssocID="{FAA8268C-8389-4AB5-BE9C-2F1618F0D813}" presName="bgRect" presStyleLbl="bgShp" presStyleIdx="5" presStyleCnt="6"/>
      <dgm:spPr/>
    </dgm:pt>
    <dgm:pt modelId="{57BACA69-56DD-4DF8-AD89-480C6316BF64}" type="pres">
      <dgm:prSet presAssocID="{FAA8268C-8389-4AB5-BE9C-2F1618F0D813}" presName="iconRect" presStyleLbl="node1" presStyleIdx="5"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ers"/>
        </a:ext>
      </dgm:extLst>
    </dgm:pt>
    <dgm:pt modelId="{83E58022-29BA-4A74-9BF1-F39D6B2D4E27}" type="pres">
      <dgm:prSet presAssocID="{FAA8268C-8389-4AB5-BE9C-2F1618F0D813}" presName="spaceRect" presStyleCnt="0"/>
      <dgm:spPr/>
    </dgm:pt>
    <dgm:pt modelId="{6DAD7DAA-59AB-4BFD-A9DD-A4D17F215325}" type="pres">
      <dgm:prSet presAssocID="{FAA8268C-8389-4AB5-BE9C-2F1618F0D813}" presName="parTx" presStyleLbl="revTx" presStyleIdx="5" presStyleCnt="6">
        <dgm:presLayoutVars>
          <dgm:chMax val="0"/>
          <dgm:chPref val="0"/>
        </dgm:presLayoutVars>
      </dgm:prSet>
      <dgm:spPr/>
    </dgm:pt>
  </dgm:ptLst>
  <dgm:cxnLst>
    <dgm:cxn modelId="{38A8160A-6CB0-4F57-B682-2B7246AB968C}" srcId="{C53D69E1-89FC-4955-B462-FBB718CF4FDA}" destId="{FAA8268C-8389-4AB5-BE9C-2F1618F0D813}" srcOrd="5" destOrd="0" parTransId="{8CFF1C47-7F0B-47F7-963C-0DE866761473}" sibTransId="{871C6E96-2FB1-4707-AD8F-1FC5BE9F25ED}"/>
    <dgm:cxn modelId="{3134F360-3219-3A48-AA7A-9C4BE8743778}" srcId="{C53D69E1-89FC-4955-B462-FBB718CF4FDA}" destId="{98523FE0-C92B-9E44-AE52-7438AB933416}" srcOrd="1" destOrd="0" parTransId="{39798FB0-2E79-C84D-A6BA-7F97113F863C}" sibTransId="{5DDC338A-58AB-1E4B-ADC0-2B2C0071F93B}"/>
    <dgm:cxn modelId="{AB0AED42-0E79-9C45-989B-50B3105FFA56}" type="presOf" srcId="{AF7A8943-DCC3-434D-9D34-12368C42BF9D}" destId="{E3237584-CD79-494D-999C-ABAF94A07726}" srcOrd="0" destOrd="0" presId="urn:microsoft.com/office/officeart/2018/2/layout/IconVerticalSolidList"/>
    <dgm:cxn modelId="{F786AD69-00B3-2B48-87AC-3DBB85CD78A1}" type="presOf" srcId="{AAB8F1DC-F599-4833-AFCC-BA633106FECE}" destId="{C7D60B5D-CFC6-4C60-BAA8-C74722043D4B}" srcOrd="0" destOrd="0" presId="urn:microsoft.com/office/officeart/2018/2/layout/IconVerticalSolidList"/>
    <dgm:cxn modelId="{F9012476-DA42-2945-B3B3-27036A01B24F}" type="presOf" srcId="{5441C02A-0708-BD49-AE5A-AEA4B9D6B552}" destId="{1AFB71EC-0665-C841-B57C-4D9B066FF0AD}" srcOrd="0" destOrd="0" presId="urn:microsoft.com/office/officeart/2018/2/layout/IconVerticalSolidList"/>
    <dgm:cxn modelId="{F3DFBA78-34A8-4643-A164-31ECFEA4168A}" type="presOf" srcId="{FAA8268C-8389-4AB5-BE9C-2F1618F0D813}" destId="{6DAD7DAA-59AB-4BFD-A9DD-A4D17F215325}" srcOrd="0" destOrd="0" presId="urn:microsoft.com/office/officeart/2018/2/layout/IconVerticalSolidList"/>
    <dgm:cxn modelId="{C9B951A2-A0BB-43BC-AF9E-77DB9112756B}" srcId="{C53D69E1-89FC-4955-B462-FBB718CF4FDA}" destId="{75781C3A-3FAD-4471-9F0B-FB86C6363AA1}" srcOrd="4" destOrd="0" parTransId="{A3E814A4-3750-40E5-A31E-F432629D0DB8}" sibTransId="{833506B1-00F5-4015-A597-99285298B6B3}"/>
    <dgm:cxn modelId="{7F45BDAF-273D-458A-B502-8CB932B9E123}" type="presOf" srcId="{C53D69E1-89FC-4955-B462-FBB718CF4FDA}" destId="{5A26133A-FE57-4584-8608-519CA5E2EBEE}" srcOrd="0" destOrd="0" presId="urn:microsoft.com/office/officeart/2018/2/layout/IconVerticalSolidList"/>
    <dgm:cxn modelId="{6577B7D3-E0BA-4389-A926-08CDA8309276}" srcId="{C53D69E1-89FC-4955-B462-FBB718CF4FDA}" destId="{AF7A8943-DCC3-434D-9D34-12368C42BF9D}" srcOrd="2" destOrd="0" parTransId="{56F20ECB-EC5E-4D82-B8F1-7782DB9C853A}" sibTransId="{EDE9F810-A28B-41EE-A6CB-9E5266C85DD9}"/>
    <dgm:cxn modelId="{856338EB-B434-FB48-A910-28A4E7E4D05D}" srcId="{C53D69E1-89FC-4955-B462-FBB718CF4FDA}" destId="{5441C02A-0708-BD49-AE5A-AEA4B9D6B552}" srcOrd="3" destOrd="0" parTransId="{26BB2FA5-DAC5-AE4E-A244-0942B68510DD}" sibTransId="{78B346DB-FA96-4F4B-9798-5AF8357EE279}"/>
    <dgm:cxn modelId="{C56450F1-D7EA-E145-A952-731726850115}" type="presOf" srcId="{75781C3A-3FAD-4471-9F0B-FB86C6363AA1}" destId="{000A7FA5-92E1-4811-853A-4673CC7123BB}" srcOrd="0" destOrd="0" presId="urn:microsoft.com/office/officeart/2018/2/layout/IconVerticalSolidList"/>
    <dgm:cxn modelId="{82A376FD-70E9-3146-BD6A-C52C3C63A993}" type="presOf" srcId="{98523FE0-C92B-9E44-AE52-7438AB933416}" destId="{3D7105F3-6433-7649-85F8-C1EBEF29E477}" srcOrd="0" destOrd="0" presId="urn:microsoft.com/office/officeart/2018/2/layout/IconVerticalSolidList"/>
    <dgm:cxn modelId="{3186F3FD-5D08-443E-88D6-56B8D7F641C4}" srcId="{C53D69E1-89FC-4955-B462-FBB718CF4FDA}" destId="{AAB8F1DC-F599-4833-AFCC-BA633106FECE}" srcOrd="0" destOrd="0" parTransId="{D09D944B-C235-419A-B6BD-E2B79BAFEC7B}" sibTransId="{40B87919-E98C-4695-A5F4-C3BB6FB11D05}"/>
    <dgm:cxn modelId="{BFC1A666-E1F8-F346-A28F-9EE8A16A6361}" type="presParOf" srcId="{5A26133A-FE57-4584-8608-519CA5E2EBEE}" destId="{818BBA38-381E-44B8-B7F2-ABAF14FE2411}" srcOrd="0" destOrd="0" presId="urn:microsoft.com/office/officeart/2018/2/layout/IconVerticalSolidList"/>
    <dgm:cxn modelId="{30738D75-3CCA-2449-A592-B0FC794335B7}" type="presParOf" srcId="{818BBA38-381E-44B8-B7F2-ABAF14FE2411}" destId="{440BF72C-E77D-454D-A565-B5CC37F39201}" srcOrd="0" destOrd="0" presId="urn:microsoft.com/office/officeart/2018/2/layout/IconVerticalSolidList"/>
    <dgm:cxn modelId="{D6DE7BF4-EE68-AB40-9152-9EBEB6D2A032}" type="presParOf" srcId="{818BBA38-381E-44B8-B7F2-ABAF14FE2411}" destId="{A7BBE403-FFB2-439E-9EC7-7AF0E58C3FBD}" srcOrd="1" destOrd="0" presId="urn:microsoft.com/office/officeart/2018/2/layout/IconVerticalSolidList"/>
    <dgm:cxn modelId="{F159B150-7031-D342-A02E-77740DA8F442}" type="presParOf" srcId="{818BBA38-381E-44B8-B7F2-ABAF14FE2411}" destId="{9A304DE4-2E81-40B5-BC8C-B1A90A80217A}" srcOrd="2" destOrd="0" presId="urn:microsoft.com/office/officeart/2018/2/layout/IconVerticalSolidList"/>
    <dgm:cxn modelId="{A20AAD45-F5B9-3B4B-8C01-BFDE97C484EC}" type="presParOf" srcId="{818BBA38-381E-44B8-B7F2-ABAF14FE2411}" destId="{C7D60B5D-CFC6-4C60-BAA8-C74722043D4B}" srcOrd="3" destOrd="0" presId="urn:microsoft.com/office/officeart/2018/2/layout/IconVerticalSolidList"/>
    <dgm:cxn modelId="{C09ADB44-DC21-6949-9F36-C5C0B2646415}" type="presParOf" srcId="{5A26133A-FE57-4584-8608-519CA5E2EBEE}" destId="{FC225C78-6FE7-42AA-8BA9-40FF302EB6B5}" srcOrd="1" destOrd="0" presId="urn:microsoft.com/office/officeart/2018/2/layout/IconVerticalSolidList"/>
    <dgm:cxn modelId="{0B38F1F5-F635-E14C-9E20-64A3250BDB91}" type="presParOf" srcId="{5A26133A-FE57-4584-8608-519CA5E2EBEE}" destId="{6A4C2ECD-FCEA-4F4B-A810-344F8FC65857}" srcOrd="2" destOrd="0" presId="urn:microsoft.com/office/officeart/2018/2/layout/IconVerticalSolidList"/>
    <dgm:cxn modelId="{049DA258-87D8-804E-9A78-DC2F0D0EBB92}" type="presParOf" srcId="{6A4C2ECD-FCEA-4F4B-A810-344F8FC65857}" destId="{F4CC3FE2-E06C-C145-9464-4B86B47CD971}" srcOrd="0" destOrd="0" presId="urn:microsoft.com/office/officeart/2018/2/layout/IconVerticalSolidList"/>
    <dgm:cxn modelId="{7D4CB7FD-7BEE-E249-BF30-201423196FF1}" type="presParOf" srcId="{6A4C2ECD-FCEA-4F4B-A810-344F8FC65857}" destId="{46636457-3662-2B48-9CA2-90B461FA1CA6}" srcOrd="1" destOrd="0" presId="urn:microsoft.com/office/officeart/2018/2/layout/IconVerticalSolidList"/>
    <dgm:cxn modelId="{8BE47E29-5703-DD4C-9B02-B1DCDD8E9A20}" type="presParOf" srcId="{6A4C2ECD-FCEA-4F4B-A810-344F8FC65857}" destId="{5E532793-020E-BA47-A8F0-91DA789A6522}" srcOrd="2" destOrd="0" presId="urn:microsoft.com/office/officeart/2018/2/layout/IconVerticalSolidList"/>
    <dgm:cxn modelId="{158784BB-7E3C-F749-AC71-24E49E82C589}" type="presParOf" srcId="{6A4C2ECD-FCEA-4F4B-A810-344F8FC65857}" destId="{3D7105F3-6433-7649-85F8-C1EBEF29E477}" srcOrd="3" destOrd="0" presId="urn:microsoft.com/office/officeart/2018/2/layout/IconVerticalSolidList"/>
    <dgm:cxn modelId="{1B7442AE-7A74-E04A-B6AA-5BD360F55B38}" type="presParOf" srcId="{5A26133A-FE57-4584-8608-519CA5E2EBEE}" destId="{0C8E1A90-B219-FE46-B82D-BB7DC3E8F220}" srcOrd="3" destOrd="0" presId="urn:microsoft.com/office/officeart/2018/2/layout/IconVerticalSolidList"/>
    <dgm:cxn modelId="{947C04E8-5D8B-C342-81DA-7713A17B497A}" type="presParOf" srcId="{5A26133A-FE57-4584-8608-519CA5E2EBEE}" destId="{0BBB2821-3E27-49A4-A6AC-7F34B532555F}" srcOrd="4" destOrd="0" presId="urn:microsoft.com/office/officeart/2018/2/layout/IconVerticalSolidList"/>
    <dgm:cxn modelId="{AFD60184-F767-624F-B7B5-3D86EA3B18B0}" type="presParOf" srcId="{0BBB2821-3E27-49A4-A6AC-7F34B532555F}" destId="{A1E8AB07-0EC5-4258-B38D-CF32C738E376}" srcOrd="0" destOrd="0" presId="urn:microsoft.com/office/officeart/2018/2/layout/IconVerticalSolidList"/>
    <dgm:cxn modelId="{0775D9EB-2C22-EF45-863D-1A173C0158AF}" type="presParOf" srcId="{0BBB2821-3E27-49A4-A6AC-7F34B532555F}" destId="{4EAD6260-5628-420E-9490-8FE1D3B12F23}" srcOrd="1" destOrd="0" presId="urn:microsoft.com/office/officeart/2018/2/layout/IconVerticalSolidList"/>
    <dgm:cxn modelId="{780288F2-BB0A-BA47-92C9-161D895742D5}" type="presParOf" srcId="{0BBB2821-3E27-49A4-A6AC-7F34B532555F}" destId="{CA4EA9CE-1A89-4DDC-A491-AFA99A917C5A}" srcOrd="2" destOrd="0" presId="urn:microsoft.com/office/officeart/2018/2/layout/IconVerticalSolidList"/>
    <dgm:cxn modelId="{A1D18724-F744-2F44-B4E3-0585E6D323EC}" type="presParOf" srcId="{0BBB2821-3E27-49A4-A6AC-7F34B532555F}" destId="{E3237584-CD79-494D-999C-ABAF94A07726}" srcOrd="3" destOrd="0" presId="urn:microsoft.com/office/officeart/2018/2/layout/IconVerticalSolidList"/>
    <dgm:cxn modelId="{02C76EBD-B800-5D41-BD2E-4C443D8B8AE0}" type="presParOf" srcId="{5A26133A-FE57-4584-8608-519CA5E2EBEE}" destId="{94069758-5A47-4165-8DA0-29AF45C4EB57}" srcOrd="5" destOrd="0" presId="urn:microsoft.com/office/officeart/2018/2/layout/IconVerticalSolidList"/>
    <dgm:cxn modelId="{ECE9BB43-4FFD-4D48-8654-4CD5DBEA44A1}" type="presParOf" srcId="{5A26133A-FE57-4584-8608-519CA5E2EBEE}" destId="{4CC95CA2-A65C-CA4A-8B9D-937BEB7A3CBB}" srcOrd="6" destOrd="0" presId="urn:microsoft.com/office/officeart/2018/2/layout/IconVerticalSolidList"/>
    <dgm:cxn modelId="{5C60FB4C-2F30-E445-AB77-7DCA305C5BE0}" type="presParOf" srcId="{4CC95CA2-A65C-CA4A-8B9D-937BEB7A3CBB}" destId="{2A162C61-A140-0846-9DC1-15E4AAB250D1}" srcOrd="0" destOrd="0" presId="urn:microsoft.com/office/officeart/2018/2/layout/IconVerticalSolidList"/>
    <dgm:cxn modelId="{42FBB5CA-F4E6-9747-98BF-6BF16C2DDF0F}" type="presParOf" srcId="{4CC95CA2-A65C-CA4A-8B9D-937BEB7A3CBB}" destId="{EC36C964-A432-BA46-8CC0-618456F286BC}" srcOrd="1" destOrd="0" presId="urn:microsoft.com/office/officeart/2018/2/layout/IconVerticalSolidList"/>
    <dgm:cxn modelId="{DF4F6484-5F64-D344-BA17-F745144D27E2}" type="presParOf" srcId="{4CC95CA2-A65C-CA4A-8B9D-937BEB7A3CBB}" destId="{D9F5F32B-DFEC-314F-919A-A5E21E49ADEB}" srcOrd="2" destOrd="0" presId="urn:microsoft.com/office/officeart/2018/2/layout/IconVerticalSolidList"/>
    <dgm:cxn modelId="{86B44811-4B45-324F-AB0B-2F5AAA7219B1}" type="presParOf" srcId="{4CC95CA2-A65C-CA4A-8B9D-937BEB7A3CBB}" destId="{1AFB71EC-0665-C841-B57C-4D9B066FF0AD}" srcOrd="3" destOrd="0" presId="urn:microsoft.com/office/officeart/2018/2/layout/IconVerticalSolidList"/>
    <dgm:cxn modelId="{87CF348A-70FA-2942-9783-3E0613FDFDF7}" type="presParOf" srcId="{5A26133A-FE57-4584-8608-519CA5E2EBEE}" destId="{9F125F90-F508-8A4A-917F-37FBE6859198}" srcOrd="7" destOrd="0" presId="urn:microsoft.com/office/officeart/2018/2/layout/IconVerticalSolidList"/>
    <dgm:cxn modelId="{80AB8D7E-9470-6347-9DCB-8D269C60E112}" type="presParOf" srcId="{5A26133A-FE57-4584-8608-519CA5E2EBEE}" destId="{7F815FCF-B5A7-4D67-ABC5-93D282B60366}" srcOrd="8" destOrd="0" presId="urn:microsoft.com/office/officeart/2018/2/layout/IconVerticalSolidList"/>
    <dgm:cxn modelId="{1413EB56-B3C8-BC47-A7BA-E9C3EDC018B9}" type="presParOf" srcId="{7F815FCF-B5A7-4D67-ABC5-93D282B60366}" destId="{BDAFF74B-7123-41A6-9C85-2DC06CCD86CD}" srcOrd="0" destOrd="0" presId="urn:microsoft.com/office/officeart/2018/2/layout/IconVerticalSolidList"/>
    <dgm:cxn modelId="{451E62CC-E175-4146-8F5B-757D78BACDF3}" type="presParOf" srcId="{7F815FCF-B5A7-4D67-ABC5-93D282B60366}" destId="{946D87AC-5AC6-4C70-A38A-9CC3DE61D741}" srcOrd="1" destOrd="0" presId="urn:microsoft.com/office/officeart/2018/2/layout/IconVerticalSolidList"/>
    <dgm:cxn modelId="{B0C15B93-BE48-1B4A-A6BB-96F75B95A2A0}" type="presParOf" srcId="{7F815FCF-B5A7-4D67-ABC5-93D282B60366}" destId="{7099AC3A-F487-4DC4-9F47-63E94FFCB20A}" srcOrd="2" destOrd="0" presId="urn:microsoft.com/office/officeart/2018/2/layout/IconVerticalSolidList"/>
    <dgm:cxn modelId="{AEC97B9A-E450-1F47-BD67-74112519EEA2}" type="presParOf" srcId="{7F815FCF-B5A7-4D67-ABC5-93D282B60366}" destId="{000A7FA5-92E1-4811-853A-4673CC7123BB}" srcOrd="3" destOrd="0" presId="urn:microsoft.com/office/officeart/2018/2/layout/IconVerticalSolidList"/>
    <dgm:cxn modelId="{C78477F1-A14F-9B4B-A648-CA56F899B509}" type="presParOf" srcId="{5A26133A-FE57-4584-8608-519CA5E2EBEE}" destId="{2B3612C8-E0C3-40E7-BCA6-6201ADDD4A38}" srcOrd="9" destOrd="0" presId="urn:microsoft.com/office/officeart/2018/2/layout/IconVerticalSolidList"/>
    <dgm:cxn modelId="{F3A67F74-4282-2E47-BFDA-5B4892D38201}" type="presParOf" srcId="{5A26133A-FE57-4584-8608-519CA5E2EBEE}" destId="{8966B82E-6CBA-4CE1-929E-EA86ADB86AD8}" srcOrd="10" destOrd="0" presId="urn:microsoft.com/office/officeart/2018/2/layout/IconVerticalSolidList"/>
    <dgm:cxn modelId="{93B4C1FB-569D-6844-95AB-41C6E781B48F}" type="presParOf" srcId="{8966B82E-6CBA-4CE1-929E-EA86ADB86AD8}" destId="{BD178AC9-A272-4F02-9BC5-ECFF4EA095FA}" srcOrd="0" destOrd="0" presId="urn:microsoft.com/office/officeart/2018/2/layout/IconVerticalSolidList"/>
    <dgm:cxn modelId="{E1CF1103-162A-C04E-8FFF-B11A5D2B6088}" type="presParOf" srcId="{8966B82E-6CBA-4CE1-929E-EA86ADB86AD8}" destId="{57BACA69-56DD-4DF8-AD89-480C6316BF64}" srcOrd="1" destOrd="0" presId="urn:microsoft.com/office/officeart/2018/2/layout/IconVerticalSolidList"/>
    <dgm:cxn modelId="{78A0C1AE-2AE3-6546-AB50-2303A3C06DE9}" type="presParOf" srcId="{8966B82E-6CBA-4CE1-929E-EA86ADB86AD8}" destId="{83E58022-29BA-4A74-9BF1-F39D6B2D4E27}" srcOrd="2" destOrd="0" presId="urn:microsoft.com/office/officeart/2018/2/layout/IconVerticalSolidList"/>
    <dgm:cxn modelId="{192E6C94-B345-B049-9CD5-10DD36E389D1}" type="presParOf" srcId="{8966B82E-6CBA-4CE1-929E-EA86ADB86AD8}" destId="{6DAD7DAA-59AB-4BFD-A9DD-A4D17F2153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3AE5E4-DDAF-4F9D-83BC-D1EA66F46910}"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n-US"/>
        </a:p>
      </dgm:t>
    </dgm:pt>
    <dgm:pt modelId="{328ADE35-2D1A-4777-B8AE-0F4C2DAE6D69}">
      <dgm:prSet/>
      <dgm:spPr/>
      <dgm:t>
        <a:bodyPr/>
        <a:lstStyle/>
        <a:p>
          <a:r>
            <a:rPr lang="en-US"/>
            <a:t>More frequent cleaning</a:t>
          </a:r>
        </a:p>
      </dgm:t>
    </dgm:pt>
    <dgm:pt modelId="{4123C3DC-792B-4D78-8F7D-77BDE0D4C7B6}" type="parTrans" cxnId="{237FA2A5-CE80-4C25-8F58-8D07930BC563}">
      <dgm:prSet/>
      <dgm:spPr/>
      <dgm:t>
        <a:bodyPr/>
        <a:lstStyle/>
        <a:p>
          <a:endParaRPr lang="en-US"/>
        </a:p>
      </dgm:t>
    </dgm:pt>
    <dgm:pt modelId="{22172985-5910-487A-9936-025DA749ECD7}" type="sibTrans" cxnId="{237FA2A5-CE80-4C25-8F58-8D07930BC563}">
      <dgm:prSet/>
      <dgm:spPr/>
      <dgm:t>
        <a:bodyPr/>
        <a:lstStyle/>
        <a:p>
          <a:endParaRPr lang="en-US"/>
        </a:p>
      </dgm:t>
    </dgm:pt>
    <dgm:pt modelId="{2AD2C92A-9500-4DD1-9E4B-65C250A8E916}">
      <dgm:prSet/>
      <dgm:spPr/>
      <dgm:t>
        <a:bodyPr/>
        <a:lstStyle/>
        <a:p>
          <a:r>
            <a:rPr lang="en-US" dirty="0"/>
            <a:t>Additional Cleaning Products</a:t>
          </a:r>
        </a:p>
      </dgm:t>
    </dgm:pt>
    <dgm:pt modelId="{4DF14040-B106-41E2-8AB0-164FC5E4FE3A}" type="parTrans" cxnId="{FA53AD06-87AC-440B-9464-E71AEA4D1077}">
      <dgm:prSet/>
      <dgm:spPr/>
      <dgm:t>
        <a:bodyPr/>
        <a:lstStyle/>
        <a:p>
          <a:endParaRPr lang="en-US"/>
        </a:p>
      </dgm:t>
    </dgm:pt>
    <dgm:pt modelId="{C74C9EE0-7F49-46DB-B81C-09D601EE7D53}" type="sibTrans" cxnId="{FA53AD06-87AC-440B-9464-E71AEA4D1077}">
      <dgm:prSet/>
      <dgm:spPr/>
      <dgm:t>
        <a:bodyPr/>
        <a:lstStyle/>
        <a:p>
          <a:endParaRPr lang="en-US"/>
        </a:p>
      </dgm:t>
    </dgm:pt>
    <dgm:pt modelId="{EBEB8CED-C6F5-6543-BF1A-E6077586F458}">
      <dgm:prSet/>
      <dgm:spPr/>
      <dgm:t>
        <a:bodyPr/>
        <a:lstStyle/>
        <a:p>
          <a:r>
            <a:rPr lang="en-US" dirty="0"/>
            <a:t>Beginning &amp; End of Day</a:t>
          </a:r>
        </a:p>
      </dgm:t>
    </dgm:pt>
    <dgm:pt modelId="{08FA0F76-D717-7B4B-9DB2-5B1D4A28D60B}" type="parTrans" cxnId="{8400987B-63A6-DF49-9A1E-FF3CF1A06BA2}">
      <dgm:prSet/>
      <dgm:spPr/>
      <dgm:t>
        <a:bodyPr/>
        <a:lstStyle/>
        <a:p>
          <a:endParaRPr lang="en-US"/>
        </a:p>
      </dgm:t>
    </dgm:pt>
    <dgm:pt modelId="{64DB0C4F-247F-8E44-91B6-54887B26D588}" type="sibTrans" cxnId="{8400987B-63A6-DF49-9A1E-FF3CF1A06BA2}">
      <dgm:prSet/>
      <dgm:spPr/>
      <dgm:t>
        <a:bodyPr/>
        <a:lstStyle/>
        <a:p>
          <a:endParaRPr lang="en-US"/>
        </a:p>
      </dgm:t>
    </dgm:pt>
    <dgm:pt modelId="{3403B3B7-202C-1244-BACD-92356A721891}">
      <dgm:prSet/>
      <dgm:spPr/>
      <dgm:t>
        <a:bodyPr/>
        <a:lstStyle/>
        <a:p>
          <a:r>
            <a:rPr lang="en-US" dirty="0"/>
            <a:t>After Group Use</a:t>
          </a:r>
        </a:p>
      </dgm:t>
    </dgm:pt>
    <dgm:pt modelId="{021CEC6E-9CEB-BB43-8489-64B5CB51EF5B}" type="parTrans" cxnId="{CACFD36D-0ACB-AC4C-AE10-ABF9B5811CE3}">
      <dgm:prSet/>
      <dgm:spPr/>
      <dgm:t>
        <a:bodyPr/>
        <a:lstStyle/>
        <a:p>
          <a:endParaRPr lang="en-US"/>
        </a:p>
      </dgm:t>
    </dgm:pt>
    <dgm:pt modelId="{16947784-FD0D-BB45-9083-F935079A4122}" type="sibTrans" cxnId="{CACFD36D-0ACB-AC4C-AE10-ABF9B5811CE3}">
      <dgm:prSet/>
      <dgm:spPr/>
      <dgm:t>
        <a:bodyPr/>
        <a:lstStyle/>
        <a:p>
          <a:endParaRPr lang="en-US"/>
        </a:p>
      </dgm:t>
    </dgm:pt>
    <dgm:pt modelId="{57A13ACD-56A3-9540-A9AD-55A0EBB1EEEC}">
      <dgm:prSet/>
      <dgm:spPr/>
      <dgm:t>
        <a:bodyPr/>
        <a:lstStyle/>
        <a:p>
          <a:r>
            <a:rPr lang="en-US" dirty="0"/>
            <a:t>High Touch Areas</a:t>
          </a:r>
        </a:p>
      </dgm:t>
    </dgm:pt>
    <dgm:pt modelId="{7600B0D1-E75F-B54A-8EC2-DE954312A44A}" type="parTrans" cxnId="{7BB67C13-BC31-8342-A009-06CD40A10426}">
      <dgm:prSet/>
      <dgm:spPr/>
      <dgm:t>
        <a:bodyPr/>
        <a:lstStyle/>
        <a:p>
          <a:endParaRPr lang="en-US"/>
        </a:p>
      </dgm:t>
    </dgm:pt>
    <dgm:pt modelId="{732445B1-EE70-D946-BCBA-CA3BD9D88EBE}" type="sibTrans" cxnId="{7BB67C13-BC31-8342-A009-06CD40A10426}">
      <dgm:prSet/>
      <dgm:spPr/>
      <dgm:t>
        <a:bodyPr/>
        <a:lstStyle/>
        <a:p>
          <a:endParaRPr lang="en-US"/>
        </a:p>
      </dgm:t>
    </dgm:pt>
    <dgm:pt modelId="{73EDD9F9-9DC9-8640-A7ED-AB88365E7871}">
      <dgm:prSet/>
      <dgm:spPr/>
      <dgm:t>
        <a:bodyPr/>
        <a:lstStyle/>
        <a:p>
          <a:r>
            <a:rPr lang="en-US" dirty="0"/>
            <a:t>After Individual use </a:t>
          </a:r>
        </a:p>
      </dgm:t>
    </dgm:pt>
    <dgm:pt modelId="{D75AEB19-891B-DE4E-8896-792C1BC9DBF9}" type="parTrans" cxnId="{42CEBC63-4371-5D40-9620-F9ACFA87311B}">
      <dgm:prSet/>
      <dgm:spPr/>
      <dgm:t>
        <a:bodyPr/>
        <a:lstStyle/>
        <a:p>
          <a:endParaRPr lang="en-US"/>
        </a:p>
      </dgm:t>
    </dgm:pt>
    <dgm:pt modelId="{2D5878B1-E5A3-6341-BF47-5EA28987F394}" type="sibTrans" cxnId="{42CEBC63-4371-5D40-9620-F9ACFA87311B}">
      <dgm:prSet/>
      <dgm:spPr/>
      <dgm:t>
        <a:bodyPr/>
        <a:lstStyle/>
        <a:p>
          <a:endParaRPr lang="en-US"/>
        </a:p>
      </dgm:t>
    </dgm:pt>
    <dgm:pt modelId="{20365CE5-4C1A-6C4E-9DD3-FB58663BFE90}">
      <dgm:prSet/>
      <dgm:spPr/>
      <dgm:t>
        <a:bodyPr/>
        <a:lstStyle/>
        <a:p>
          <a:r>
            <a:rPr lang="en-US" dirty="0"/>
            <a:t>Using Healthier Options of CDC Recommended COVID-19 Disinfectants </a:t>
          </a:r>
        </a:p>
      </dgm:t>
    </dgm:pt>
    <dgm:pt modelId="{2CB7A962-CC82-5F4E-86D7-818FB89203B9}" type="parTrans" cxnId="{AA8F96E5-4D89-2344-995F-75C5C54B15BF}">
      <dgm:prSet/>
      <dgm:spPr/>
      <dgm:t>
        <a:bodyPr/>
        <a:lstStyle/>
        <a:p>
          <a:endParaRPr lang="en-US"/>
        </a:p>
      </dgm:t>
    </dgm:pt>
    <dgm:pt modelId="{118BAB1B-BFAC-F746-9DF3-8B81572707B5}" type="sibTrans" cxnId="{AA8F96E5-4D89-2344-995F-75C5C54B15BF}">
      <dgm:prSet/>
      <dgm:spPr/>
      <dgm:t>
        <a:bodyPr/>
        <a:lstStyle/>
        <a:p>
          <a:endParaRPr lang="en-US"/>
        </a:p>
      </dgm:t>
    </dgm:pt>
    <dgm:pt modelId="{5F3D7757-08D8-9F43-9C21-50573779C322}">
      <dgm:prSet/>
      <dgm:spPr/>
      <dgm:t>
        <a:bodyPr/>
        <a:lstStyle/>
        <a:p>
          <a:r>
            <a:rPr lang="en-US" dirty="0"/>
            <a:t>Gymnastics flooring cleaning with MCCS UV light machine</a:t>
          </a:r>
        </a:p>
      </dgm:t>
    </dgm:pt>
    <dgm:pt modelId="{0D54C81B-198C-A046-9221-CBEEBE835639}" type="parTrans" cxnId="{40CAD0BB-DA21-1F4B-A5C4-E4378C577FAC}">
      <dgm:prSet/>
      <dgm:spPr/>
    </dgm:pt>
    <dgm:pt modelId="{C4AAF398-EEFE-374B-A10A-3E18556ED91C}" type="sibTrans" cxnId="{40CAD0BB-DA21-1F4B-A5C4-E4378C577FAC}">
      <dgm:prSet/>
      <dgm:spPr/>
    </dgm:pt>
    <dgm:pt modelId="{45374AA5-3700-4B42-A570-6255D2280B4F}">
      <dgm:prSet/>
      <dgm:spPr/>
      <dgm:t>
        <a:bodyPr/>
        <a:lstStyle/>
        <a:p>
          <a:r>
            <a:rPr lang="en-US" dirty="0"/>
            <a:t>Increased Building Ventilation</a:t>
          </a:r>
        </a:p>
      </dgm:t>
    </dgm:pt>
    <dgm:pt modelId="{120CA9CB-6741-BB4B-BB42-A416CA6C4675}" type="parTrans" cxnId="{2DD1E90D-43CA-9B46-B1F5-C0EC04124F8C}">
      <dgm:prSet/>
      <dgm:spPr/>
    </dgm:pt>
    <dgm:pt modelId="{EFFDAA69-6DAB-E540-B1F8-40D98D4B9678}" type="sibTrans" cxnId="{2DD1E90D-43CA-9B46-B1F5-C0EC04124F8C}">
      <dgm:prSet/>
      <dgm:spPr/>
    </dgm:pt>
    <dgm:pt modelId="{0F198DE2-A2BB-7A44-BD71-0FD31A5413B1}">
      <dgm:prSet/>
      <dgm:spPr/>
      <dgm:t>
        <a:bodyPr/>
        <a:lstStyle/>
        <a:p>
          <a:r>
            <a:rPr lang="en-US" dirty="0"/>
            <a:t>Opening of doors at regular intervals throughout building</a:t>
          </a:r>
        </a:p>
      </dgm:t>
    </dgm:pt>
    <dgm:pt modelId="{4EFCB594-F443-A842-8BEB-CD0AD4DA1B75}" type="parTrans" cxnId="{55BC3D0C-243E-C54F-9FAA-C6E4192ACC0F}">
      <dgm:prSet/>
      <dgm:spPr/>
    </dgm:pt>
    <dgm:pt modelId="{8DCD7052-CFF8-B942-82E3-BC0B1AB4C71A}" type="sibTrans" cxnId="{55BC3D0C-243E-C54F-9FAA-C6E4192ACC0F}">
      <dgm:prSet/>
      <dgm:spPr/>
    </dgm:pt>
    <dgm:pt modelId="{F23C7AB2-4D5C-6140-B85F-91041AD5D1B6}" type="pres">
      <dgm:prSet presAssocID="{573AE5E4-DDAF-4F9D-83BC-D1EA66F46910}" presName="Name0" presStyleCnt="0">
        <dgm:presLayoutVars>
          <dgm:dir/>
          <dgm:animLvl val="lvl"/>
          <dgm:resizeHandles val="exact"/>
        </dgm:presLayoutVars>
      </dgm:prSet>
      <dgm:spPr/>
    </dgm:pt>
    <dgm:pt modelId="{81A814D6-4886-C641-851A-47466041DEC0}" type="pres">
      <dgm:prSet presAssocID="{328ADE35-2D1A-4777-B8AE-0F4C2DAE6D69}" presName="composite" presStyleCnt="0"/>
      <dgm:spPr/>
    </dgm:pt>
    <dgm:pt modelId="{37FECC23-B94B-FF42-B90F-D21EF79F139E}" type="pres">
      <dgm:prSet presAssocID="{328ADE35-2D1A-4777-B8AE-0F4C2DAE6D69}" presName="parTx" presStyleLbl="alignNode1" presStyleIdx="0" presStyleCnt="3">
        <dgm:presLayoutVars>
          <dgm:chMax val="0"/>
          <dgm:chPref val="0"/>
          <dgm:bulletEnabled val="1"/>
        </dgm:presLayoutVars>
      </dgm:prSet>
      <dgm:spPr/>
    </dgm:pt>
    <dgm:pt modelId="{D1952881-D21B-1D4F-A44C-B03DE36A4921}" type="pres">
      <dgm:prSet presAssocID="{328ADE35-2D1A-4777-B8AE-0F4C2DAE6D69}" presName="desTx" presStyleLbl="alignAccFollowNode1" presStyleIdx="0" presStyleCnt="3">
        <dgm:presLayoutVars>
          <dgm:bulletEnabled val="1"/>
        </dgm:presLayoutVars>
      </dgm:prSet>
      <dgm:spPr/>
    </dgm:pt>
    <dgm:pt modelId="{359E6DDF-C2DA-974F-B422-0ECB3C989A9D}" type="pres">
      <dgm:prSet presAssocID="{22172985-5910-487A-9936-025DA749ECD7}" presName="space" presStyleCnt="0"/>
      <dgm:spPr/>
    </dgm:pt>
    <dgm:pt modelId="{1420B405-E76D-E042-A2CA-C78CAB2212CC}" type="pres">
      <dgm:prSet presAssocID="{2AD2C92A-9500-4DD1-9E4B-65C250A8E916}" presName="composite" presStyleCnt="0"/>
      <dgm:spPr/>
    </dgm:pt>
    <dgm:pt modelId="{26B152AF-92B5-FE49-89C3-293675C9E5BE}" type="pres">
      <dgm:prSet presAssocID="{2AD2C92A-9500-4DD1-9E4B-65C250A8E916}" presName="parTx" presStyleLbl="alignNode1" presStyleIdx="1" presStyleCnt="3">
        <dgm:presLayoutVars>
          <dgm:chMax val="0"/>
          <dgm:chPref val="0"/>
          <dgm:bulletEnabled val="1"/>
        </dgm:presLayoutVars>
      </dgm:prSet>
      <dgm:spPr/>
    </dgm:pt>
    <dgm:pt modelId="{800023E5-01E1-4B4F-ADDD-AB7F58969584}" type="pres">
      <dgm:prSet presAssocID="{2AD2C92A-9500-4DD1-9E4B-65C250A8E916}" presName="desTx" presStyleLbl="alignAccFollowNode1" presStyleIdx="1" presStyleCnt="3">
        <dgm:presLayoutVars>
          <dgm:bulletEnabled val="1"/>
        </dgm:presLayoutVars>
      </dgm:prSet>
      <dgm:spPr/>
    </dgm:pt>
    <dgm:pt modelId="{95503088-F0AE-0044-A998-0AF215F0DC72}" type="pres">
      <dgm:prSet presAssocID="{C74C9EE0-7F49-46DB-B81C-09D601EE7D53}" presName="space" presStyleCnt="0"/>
      <dgm:spPr/>
    </dgm:pt>
    <dgm:pt modelId="{4F7097A7-43FF-DB4B-B0F6-392789AF1934}" type="pres">
      <dgm:prSet presAssocID="{45374AA5-3700-4B42-A570-6255D2280B4F}" presName="composite" presStyleCnt="0"/>
      <dgm:spPr/>
    </dgm:pt>
    <dgm:pt modelId="{5EE48915-F6D9-754A-9174-086342FA3311}" type="pres">
      <dgm:prSet presAssocID="{45374AA5-3700-4B42-A570-6255D2280B4F}" presName="parTx" presStyleLbl="alignNode1" presStyleIdx="2" presStyleCnt="3">
        <dgm:presLayoutVars>
          <dgm:chMax val="0"/>
          <dgm:chPref val="0"/>
          <dgm:bulletEnabled val="1"/>
        </dgm:presLayoutVars>
      </dgm:prSet>
      <dgm:spPr/>
    </dgm:pt>
    <dgm:pt modelId="{C08FFA70-E77D-7949-B9A1-592AF08ACE83}" type="pres">
      <dgm:prSet presAssocID="{45374AA5-3700-4B42-A570-6255D2280B4F}" presName="desTx" presStyleLbl="alignAccFollowNode1" presStyleIdx="2" presStyleCnt="3">
        <dgm:presLayoutVars>
          <dgm:bulletEnabled val="1"/>
        </dgm:presLayoutVars>
      </dgm:prSet>
      <dgm:spPr/>
    </dgm:pt>
  </dgm:ptLst>
  <dgm:cxnLst>
    <dgm:cxn modelId="{FA53AD06-87AC-440B-9464-E71AEA4D1077}" srcId="{573AE5E4-DDAF-4F9D-83BC-D1EA66F46910}" destId="{2AD2C92A-9500-4DD1-9E4B-65C250A8E916}" srcOrd="1" destOrd="0" parTransId="{4DF14040-B106-41E2-8AB0-164FC5E4FE3A}" sibTransId="{C74C9EE0-7F49-46DB-B81C-09D601EE7D53}"/>
    <dgm:cxn modelId="{55BC3D0C-243E-C54F-9FAA-C6E4192ACC0F}" srcId="{45374AA5-3700-4B42-A570-6255D2280B4F}" destId="{0F198DE2-A2BB-7A44-BD71-0FD31A5413B1}" srcOrd="0" destOrd="0" parTransId="{4EFCB594-F443-A842-8BEB-CD0AD4DA1B75}" sibTransId="{8DCD7052-CFF8-B942-82E3-BC0B1AB4C71A}"/>
    <dgm:cxn modelId="{F76B790D-0B7A-4142-A034-9C697020A719}" type="presOf" srcId="{73EDD9F9-9DC9-8640-A7ED-AB88365E7871}" destId="{D1952881-D21B-1D4F-A44C-B03DE36A4921}" srcOrd="0" destOrd="1" presId="urn:microsoft.com/office/officeart/2005/8/layout/hList1"/>
    <dgm:cxn modelId="{2DD1E90D-43CA-9B46-B1F5-C0EC04124F8C}" srcId="{573AE5E4-DDAF-4F9D-83BC-D1EA66F46910}" destId="{45374AA5-3700-4B42-A570-6255D2280B4F}" srcOrd="2" destOrd="0" parTransId="{120CA9CB-6741-BB4B-BB42-A416CA6C4675}" sibTransId="{EFFDAA69-6DAB-E540-B1F8-40D98D4B9678}"/>
    <dgm:cxn modelId="{7BB67C13-BC31-8342-A009-06CD40A10426}" srcId="{328ADE35-2D1A-4777-B8AE-0F4C2DAE6D69}" destId="{57A13ACD-56A3-9540-A9AD-55A0EBB1EEEC}" srcOrd="3" destOrd="0" parTransId="{7600B0D1-E75F-B54A-8EC2-DE954312A44A}" sibTransId="{732445B1-EE70-D946-BCBA-CA3BD9D88EBE}"/>
    <dgm:cxn modelId="{D9E2D82A-BC3A-AB43-8D53-1279B6FE6F58}" type="presOf" srcId="{EBEB8CED-C6F5-6543-BF1A-E6077586F458}" destId="{D1952881-D21B-1D4F-A44C-B03DE36A4921}" srcOrd="0" destOrd="0" presId="urn:microsoft.com/office/officeart/2005/8/layout/hList1"/>
    <dgm:cxn modelId="{7FFC9038-CF98-A449-9E12-57530C0CE934}" type="presOf" srcId="{2AD2C92A-9500-4DD1-9E4B-65C250A8E916}" destId="{26B152AF-92B5-FE49-89C3-293675C9E5BE}" srcOrd="0" destOrd="0" presId="urn:microsoft.com/office/officeart/2005/8/layout/hList1"/>
    <dgm:cxn modelId="{42CEBC63-4371-5D40-9620-F9ACFA87311B}" srcId="{328ADE35-2D1A-4777-B8AE-0F4C2DAE6D69}" destId="{73EDD9F9-9DC9-8640-A7ED-AB88365E7871}" srcOrd="1" destOrd="0" parTransId="{D75AEB19-891B-DE4E-8896-792C1BC9DBF9}" sibTransId="{2D5878B1-E5A3-6341-BF47-5EA28987F394}"/>
    <dgm:cxn modelId="{4392D547-0E66-6345-912D-904EFCA8EFD3}" type="presOf" srcId="{45374AA5-3700-4B42-A570-6255D2280B4F}" destId="{5EE48915-F6D9-754A-9174-086342FA3311}" srcOrd="0" destOrd="0" presId="urn:microsoft.com/office/officeart/2005/8/layout/hList1"/>
    <dgm:cxn modelId="{D1EAB74C-69E8-5E40-945C-A89F7E080207}" type="presOf" srcId="{5F3D7757-08D8-9F43-9C21-50573779C322}" destId="{800023E5-01E1-4B4F-ADDD-AB7F58969584}" srcOrd="0" destOrd="1" presId="urn:microsoft.com/office/officeart/2005/8/layout/hList1"/>
    <dgm:cxn modelId="{CACFD36D-0ACB-AC4C-AE10-ABF9B5811CE3}" srcId="{328ADE35-2D1A-4777-B8AE-0F4C2DAE6D69}" destId="{3403B3B7-202C-1244-BACD-92356A721891}" srcOrd="2" destOrd="0" parTransId="{021CEC6E-9CEB-BB43-8489-64B5CB51EF5B}" sibTransId="{16947784-FD0D-BB45-9083-F935079A4122}"/>
    <dgm:cxn modelId="{8400987B-63A6-DF49-9A1E-FF3CF1A06BA2}" srcId="{328ADE35-2D1A-4777-B8AE-0F4C2DAE6D69}" destId="{EBEB8CED-C6F5-6543-BF1A-E6077586F458}" srcOrd="0" destOrd="0" parTransId="{08FA0F76-D717-7B4B-9DB2-5B1D4A28D60B}" sibTransId="{64DB0C4F-247F-8E44-91B6-54887B26D588}"/>
    <dgm:cxn modelId="{362B3E7E-01D6-6A4A-BC71-8B4253845641}" type="presOf" srcId="{20365CE5-4C1A-6C4E-9DD3-FB58663BFE90}" destId="{800023E5-01E1-4B4F-ADDD-AB7F58969584}" srcOrd="0" destOrd="0" presId="urn:microsoft.com/office/officeart/2005/8/layout/hList1"/>
    <dgm:cxn modelId="{DD261F97-8E00-CA4F-AEDB-B83EE0BEA14A}" type="presOf" srcId="{3403B3B7-202C-1244-BACD-92356A721891}" destId="{D1952881-D21B-1D4F-A44C-B03DE36A4921}" srcOrd="0" destOrd="2" presId="urn:microsoft.com/office/officeart/2005/8/layout/hList1"/>
    <dgm:cxn modelId="{237FA2A5-CE80-4C25-8F58-8D07930BC563}" srcId="{573AE5E4-DDAF-4F9D-83BC-D1EA66F46910}" destId="{328ADE35-2D1A-4777-B8AE-0F4C2DAE6D69}" srcOrd="0" destOrd="0" parTransId="{4123C3DC-792B-4D78-8F7D-77BDE0D4C7B6}" sibTransId="{22172985-5910-487A-9936-025DA749ECD7}"/>
    <dgm:cxn modelId="{A0FFE5A7-019E-1446-84EF-C9AB1A28300C}" type="presOf" srcId="{328ADE35-2D1A-4777-B8AE-0F4C2DAE6D69}" destId="{37FECC23-B94B-FF42-B90F-D21EF79F139E}" srcOrd="0" destOrd="0" presId="urn:microsoft.com/office/officeart/2005/8/layout/hList1"/>
    <dgm:cxn modelId="{40CAD0BB-DA21-1F4B-A5C4-E4378C577FAC}" srcId="{2AD2C92A-9500-4DD1-9E4B-65C250A8E916}" destId="{5F3D7757-08D8-9F43-9C21-50573779C322}" srcOrd="1" destOrd="0" parTransId="{0D54C81B-198C-A046-9221-CBEEBE835639}" sibTransId="{C4AAF398-EEFE-374B-A10A-3E18556ED91C}"/>
    <dgm:cxn modelId="{1DD9ECBF-A37E-CE42-8B1A-71C145F4AA87}" type="presOf" srcId="{0F198DE2-A2BB-7A44-BD71-0FD31A5413B1}" destId="{C08FFA70-E77D-7949-B9A1-592AF08ACE83}" srcOrd="0" destOrd="0" presId="urn:microsoft.com/office/officeart/2005/8/layout/hList1"/>
    <dgm:cxn modelId="{787787D2-85BF-824E-8E07-C34DCCF74F12}" type="presOf" srcId="{573AE5E4-DDAF-4F9D-83BC-D1EA66F46910}" destId="{F23C7AB2-4D5C-6140-B85F-91041AD5D1B6}" srcOrd="0" destOrd="0" presId="urn:microsoft.com/office/officeart/2005/8/layout/hList1"/>
    <dgm:cxn modelId="{AA8F96E5-4D89-2344-995F-75C5C54B15BF}" srcId="{2AD2C92A-9500-4DD1-9E4B-65C250A8E916}" destId="{20365CE5-4C1A-6C4E-9DD3-FB58663BFE90}" srcOrd="0" destOrd="0" parTransId="{2CB7A962-CC82-5F4E-86D7-818FB89203B9}" sibTransId="{118BAB1B-BFAC-F746-9DF3-8B81572707B5}"/>
    <dgm:cxn modelId="{2D9D32F2-5477-FE46-B87F-A561348AB3BC}" type="presOf" srcId="{57A13ACD-56A3-9540-A9AD-55A0EBB1EEEC}" destId="{D1952881-D21B-1D4F-A44C-B03DE36A4921}" srcOrd="0" destOrd="3" presId="urn:microsoft.com/office/officeart/2005/8/layout/hList1"/>
    <dgm:cxn modelId="{FB5877A8-48B0-3849-9C8A-59E181672056}" type="presParOf" srcId="{F23C7AB2-4D5C-6140-B85F-91041AD5D1B6}" destId="{81A814D6-4886-C641-851A-47466041DEC0}" srcOrd="0" destOrd="0" presId="urn:microsoft.com/office/officeart/2005/8/layout/hList1"/>
    <dgm:cxn modelId="{FEA57C8A-D34E-9C4C-ACE1-32A2DDEF5F3E}" type="presParOf" srcId="{81A814D6-4886-C641-851A-47466041DEC0}" destId="{37FECC23-B94B-FF42-B90F-D21EF79F139E}" srcOrd="0" destOrd="0" presId="urn:microsoft.com/office/officeart/2005/8/layout/hList1"/>
    <dgm:cxn modelId="{E184B1B0-729A-8942-A838-C2B4F02B0F82}" type="presParOf" srcId="{81A814D6-4886-C641-851A-47466041DEC0}" destId="{D1952881-D21B-1D4F-A44C-B03DE36A4921}" srcOrd="1" destOrd="0" presId="urn:microsoft.com/office/officeart/2005/8/layout/hList1"/>
    <dgm:cxn modelId="{BD947C0E-4921-3B48-B3F6-D5833D34FC6E}" type="presParOf" srcId="{F23C7AB2-4D5C-6140-B85F-91041AD5D1B6}" destId="{359E6DDF-C2DA-974F-B422-0ECB3C989A9D}" srcOrd="1" destOrd="0" presId="urn:microsoft.com/office/officeart/2005/8/layout/hList1"/>
    <dgm:cxn modelId="{7CF57086-EB2B-0645-A829-B4DB78BD9E54}" type="presParOf" srcId="{F23C7AB2-4D5C-6140-B85F-91041AD5D1B6}" destId="{1420B405-E76D-E042-A2CA-C78CAB2212CC}" srcOrd="2" destOrd="0" presId="urn:microsoft.com/office/officeart/2005/8/layout/hList1"/>
    <dgm:cxn modelId="{29B27A9D-3436-014C-902D-E663EE758496}" type="presParOf" srcId="{1420B405-E76D-E042-A2CA-C78CAB2212CC}" destId="{26B152AF-92B5-FE49-89C3-293675C9E5BE}" srcOrd="0" destOrd="0" presId="urn:microsoft.com/office/officeart/2005/8/layout/hList1"/>
    <dgm:cxn modelId="{9B33799C-CC0B-C04E-84D8-0FE2F55D22D4}" type="presParOf" srcId="{1420B405-E76D-E042-A2CA-C78CAB2212CC}" destId="{800023E5-01E1-4B4F-ADDD-AB7F58969584}" srcOrd="1" destOrd="0" presId="urn:microsoft.com/office/officeart/2005/8/layout/hList1"/>
    <dgm:cxn modelId="{B9A8B422-C606-5940-81F0-EDACB509F3FD}" type="presParOf" srcId="{F23C7AB2-4D5C-6140-B85F-91041AD5D1B6}" destId="{95503088-F0AE-0044-A998-0AF215F0DC72}" srcOrd="3" destOrd="0" presId="urn:microsoft.com/office/officeart/2005/8/layout/hList1"/>
    <dgm:cxn modelId="{DC54E820-A75D-2C49-82CD-7F9E0F2CBABE}" type="presParOf" srcId="{F23C7AB2-4D5C-6140-B85F-91041AD5D1B6}" destId="{4F7097A7-43FF-DB4B-B0F6-392789AF1934}" srcOrd="4" destOrd="0" presId="urn:microsoft.com/office/officeart/2005/8/layout/hList1"/>
    <dgm:cxn modelId="{E66CC03E-7F55-4546-AC87-4ECE084E3F0A}" type="presParOf" srcId="{4F7097A7-43FF-DB4B-B0F6-392789AF1934}" destId="{5EE48915-F6D9-754A-9174-086342FA3311}" srcOrd="0" destOrd="0" presId="urn:microsoft.com/office/officeart/2005/8/layout/hList1"/>
    <dgm:cxn modelId="{9DA17C20-7792-1A4B-ADA1-7AE76FC8A05B}" type="presParOf" srcId="{4F7097A7-43FF-DB4B-B0F6-392789AF1934}" destId="{C08FFA70-E77D-7949-B9A1-592AF08ACE8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1AEE436-9420-417E-B7DB-A7CFEE79D982}" type="doc">
      <dgm:prSet loTypeId="urn:microsoft.com/office/officeart/2018/5/layout/CenteredIconLabelDescriptionList" loCatId="icon" qsTypeId="urn:microsoft.com/office/officeart/2005/8/quickstyle/simple1" qsCatId="simple" csTypeId="urn:microsoft.com/office/officeart/2005/8/colors/colorful4" csCatId="colorful" phldr="1"/>
      <dgm:spPr/>
      <dgm:t>
        <a:bodyPr/>
        <a:lstStyle/>
        <a:p>
          <a:endParaRPr lang="en-US"/>
        </a:p>
      </dgm:t>
    </dgm:pt>
    <dgm:pt modelId="{30105556-09DF-4436-947D-C14EAA02463B}">
      <dgm:prSet custT="1"/>
      <dgm:spPr/>
      <dgm:t>
        <a:bodyPr/>
        <a:lstStyle/>
        <a:p>
          <a:pPr>
            <a:lnSpc>
              <a:spcPct val="100000"/>
            </a:lnSpc>
            <a:defRPr b="1"/>
          </a:pPr>
          <a:r>
            <a:rPr lang="en-US" sz="1600" dirty="0"/>
            <a:t>Meet Governmental Requirements</a:t>
          </a:r>
        </a:p>
        <a:p>
          <a:pPr>
            <a:lnSpc>
              <a:spcPct val="100000"/>
            </a:lnSpc>
            <a:defRPr b="1"/>
          </a:pPr>
          <a:r>
            <a:rPr lang="en-US" sz="1600" dirty="0"/>
            <a:t>Meet MCAGCC/MAGTFTC, City of 29 Palms Requirements</a:t>
          </a:r>
        </a:p>
      </dgm:t>
    </dgm:pt>
    <dgm:pt modelId="{1AB7681F-7488-4A4D-86F5-E5AF3896EA90}" type="parTrans" cxnId="{BC99156A-4D21-45E3-BACB-335BFA433A98}">
      <dgm:prSet/>
      <dgm:spPr/>
      <dgm:t>
        <a:bodyPr/>
        <a:lstStyle/>
        <a:p>
          <a:endParaRPr lang="en-US"/>
        </a:p>
      </dgm:t>
    </dgm:pt>
    <dgm:pt modelId="{BD26DB5B-26F6-47E7-A9CF-5A13D97BD254}" type="sibTrans" cxnId="{BC99156A-4D21-45E3-BACB-335BFA433A98}">
      <dgm:prSet/>
      <dgm:spPr/>
      <dgm:t>
        <a:bodyPr/>
        <a:lstStyle/>
        <a:p>
          <a:endParaRPr lang="en-US"/>
        </a:p>
      </dgm:t>
    </dgm:pt>
    <dgm:pt modelId="{40173BB5-5A76-40EA-9D10-33777147C985}">
      <dgm:prSet custT="1"/>
      <dgm:spPr/>
      <dgm:t>
        <a:bodyPr/>
        <a:lstStyle/>
        <a:p>
          <a:pPr algn="l">
            <a:lnSpc>
              <a:spcPct val="100000"/>
            </a:lnSpc>
            <a:defRPr b="1"/>
          </a:pPr>
          <a:r>
            <a:rPr lang="en-US" sz="1600" dirty="0"/>
            <a:t>Make sure everyone can answer these questions: </a:t>
          </a:r>
        </a:p>
      </dgm:t>
    </dgm:pt>
    <dgm:pt modelId="{D1246C41-F68E-4191-8993-D3D5325CE39B}" type="parTrans" cxnId="{23D2502C-3CA7-4A47-9E42-F0BF527D4B2B}">
      <dgm:prSet/>
      <dgm:spPr/>
      <dgm:t>
        <a:bodyPr/>
        <a:lstStyle/>
        <a:p>
          <a:endParaRPr lang="en-US"/>
        </a:p>
      </dgm:t>
    </dgm:pt>
    <dgm:pt modelId="{C2305466-C789-4092-8B03-51CACECA5207}" type="sibTrans" cxnId="{23D2502C-3CA7-4A47-9E42-F0BF527D4B2B}">
      <dgm:prSet/>
      <dgm:spPr/>
      <dgm:t>
        <a:bodyPr/>
        <a:lstStyle/>
        <a:p>
          <a:endParaRPr lang="en-US"/>
        </a:p>
      </dgm:t>
    </dgm:pt>
    <dgm:pt modelId="{7DF6A995-3EDE-48A3-A039-F33FFF98A6DA}">
      <dgm:prSet custT="1"/>
      <dgm:spPr/>
      <dgm:t>
        <a:bodyPr/>
        <a:lstStyle/>
        <a:p>
          <a:pPr algn="l">
            <a:lnSpc>
              <a:spcPct val="100000"/>
            </a:lnSpc>
            <a:buFont typeface="Arial" panose="020B0604020202020204" pitchFamily="34" charset="0"/>
            <a:buChar char="•"/>
          </a:pPr>
          <a:r>
            <a:rPr lang="en-US" sz="1400" dirty="0"/>
            <a:t>What do I need to know to be safe? </a:t>
          </a:r>
        </a:p>
      </dgm:t>
    </dgm:pt>
    <dgm:pt modelId="{87144893-9230-47BE-A879-47B63C109EF1}" type="parTrans" cxnId="{09F7A878-F7E1-45E5-B71A-7E5B1C9D6E2D}">
      <dgm:prSet/>
      <dgm:spPr/>
      <dgm:t>
        <a:bodyPr/>
        <a:lstStyle/>
        <a:p>
          <a:endParaRPr lang="en-US"/>
        </a:p>
      </dgm:t>
    </dgm:pt>
    <dgm:pt modelId="{1AA42D63-8373-44C2-A9B7-BA0A00DCBD2D}" type="sibTrans" cxnId="{09F7A878-F7E1-45E5-B71A-7E5B1C9D6E2D}">
      <dgm:prSet/>
      <dgm:spPr/>
      <dgm:t>
        <a:bodyPr/>
        <a:lstStyle/>
        <a:p>
          <a:endParaRPr lang="en-US"/>
        </a:p>
      </dgm:t>
    </dgm:pt>
    <dgm:pt modelId="{2FE21C90-320D-4F84-B9A6-68C392FF3FDB}">
      <dgm:prSet custT="1"/>
      <dgm:spPr/>
      <dgm:t>
        <a:bodyPr/>
        <a:lstStyle/>
        <a:p>
          <a:pPr algn="l">
            <a:lnSpc>
              <a:spcPct val="100000"/>
            </a:lnSpc>
            <a:buNone/>
          </a:pPr>
          <a:r>
            <a:rPr lang="en-US" sz="1400" dirty="0"/>
            <a:t>What precautions can I take to protect myself and others? </a:t>
          </a:r>
        </a:p>
      </dgm:t>
    </dgm:pt>
    <dgm:pt modelId="{788948E2-16EE-4C3F-A239-80E4B99F57D5}" type="parTrans" cxnId="{6B24A574-37F2-4495-B550-2933520CF0C2}">
      <dgm:prSet/>
      <dgm:spPr/>
      <dgm:t>
        <a:bodyPr/>
        <a:lstStyle/>
        <a:p>
          <a:endParaRPr lang="en-US"/>
        </a:p>
      </dgm:t>
    </dgm:pt>
    <dgm:pt modelId="{4675A671-8946-4C18-A63C-CA1437E26B01}" type="sibTrans" cxnId="{6B24A574-37F2-4495-B550-2933520CF0C2}">
      <dgm:prSet/>
      <dgm:spPr/>
      <dgm:t>
        <a:bodyPr/>
        <a:lstStyle/>
        <a:p>
          <a:endParaRPr lang="en-US"/>
        </a:p>
      </dgm:t>
    </dgm:pt>
    <dgm:pt modelId="{C29BDB2B-97DE-4779-AAD9-844F51F0D208}" type="pres">
      <dgm:prSet presAssocID="{61AEE436-9420-417E-B7DB-A7CFEE79D982}" presName="root" presStyleCnt="0">
        <dgm:presLayoutVars>
          <dgm:dir/>
          <dgm:resizeHandles val="exact"/>
        </dgm:presLayoutVars>
      </dgm:prSet>
      <dgm:spPr/>
    </dgm:pt>
    <dgm:pt modelId="{88F0B172-4888-4926-B7FD-28137A23CAB9}" type="pres">
      <dgm:prSet presAssocID="{30105556-09DF-4436-947D-C14EAA02463B}" presName="compNode" presStyleCnt="0"/>
      <dgm:spPr/>
    </dgm:pt>
    <dgm:pt modelId="{11CD0572-F6F3-4D3C-BA2B-F7A4251D5D45}" type="pres">
      <dgm:prSet presAssocID="{30105556-09DF-4436-947D-C14EAA0246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A49745FD-561F-4E40-8E67-705636ED3CCC}" type="pres">
      <dgm:prSet presAssocID="{30105556-09DF-4436-947D-C14EAA02463B}" presName="iconSpace" presStyleCnt="0"/>
      <dgm:spPr/>
    </dgm:pt>
    <dgm:pt modelId="{AE5975E3-3527-4F74-A284-4D3504A2E90A}" type="pres">
      <dgm:prSet presAssocID="{30105556-09DF-4436-947D-C14EAA02463B}" presName="parTx" presStyleLbl="revTx" presStyleIdx="0" presStyleCnt="4">
        <dgm:presLayoutVars>
          <dgm:chMax val="0"/>
          <dgm:chPref val="0"/>
        </dgm:presLayoutVars>
      </dgm:prSet>
      <dgm:spPr/>
    </dgm:pt>
    <dgm:pt modelId="{E9D33E54-9064-472B-A038-4FEAC7A903BA}" type="pres">
      <dgm:prSet presAssocID="{30105556-09DF-4436-947D-C14EAA02463B}" presName="txSpace" presStyleCnt="0"/>
      <dgm:spPr/>
    </dgm:pt>
    <dgm:pt modelId="{636877DF-B014-46A9-9861-BC6D26ADF22F}" type="pres">
      <dgm:prSet presAssocID="{30105556-09DF-4436-947D-C14EAA02463B}" presName="desTx" presStyleLbl="revTx" presStyleIdx="1" presStyleCnt="4">
        <dgm:presLayoutVars/>
      </dgm:prSet>
      <dgm:spPr/>
    </dgm:pt>
    <dgm:pt modelId="{EAFB9EFE-7E25-4E3E-9A55-88CAEE1C06A8}" type="pres">
      <dgm:prSet presAssocID="{BD26DB5B-26F6-47E7-A9CF-5A13D97BD254}" presName="sibTrans" presStyleCnt="0"/>
      <dgm:spPr/>
    </dgm:pt>
    <dgm:pt modelId="{B6C60E91-93D8-4FF5-9D6B-127F4D1FEA96}" type="pres">
      <dgm:prSet presAssocID="{40173BB5-5A76-40EA-9D10-33777147C985}" presName="compNode" presStyleCnt="0"/>
      <dgm:spPr/>
    </dgm:pt>
    <dgm:pt modelId="{B3C1710C-0635-41AB-9BA2-2E5C5DAA8264}" type="pres">
      <dgm:prSet presAssocID="{40173BB5-5A76-40EA-9D10-33777147C9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78741F41-D46A-4B25-9332-99FFE636CA39}" type="pres">
      <dgm:prSet presAssocID="{40173BB5-5A76-40EA-9D10-33777147C985}" presName="iconSpace" presStyleCnt="0"/>
      <dgm:spPr/>
    </dgm:pt>
    <dgm:pt modelId="{675398A1-5411-4816-9DAE-B037C2ACE4F2}" type="pres">
      <dgm:prSet presAssocID="{40173BB5-5A76-40EA-9D10-33777147C985}" presName="parTx" presStyleLbl="revTx" presStyleIdx="2" presStyleCnt="4">
        <dgm:presLayoutVars>
          <dgm:chMax val="0"/>
          <dgm:chPref val="0"/>
        </dgm:presLayoutVars>
      </dgm:prSet>
      <dgm:spPr/>
    </dgm:pt>
    <dgm:pt modelId="{8B35150F-31D6-4247-9CEC-ABB6B2154FCE}" type="pres">
      <dgm:prSet presAssocID="{40173BB5-5A76-40EA-9D10-33777147C985}" presName="txSpace" presStyleCnt="0"/>
      <dgm:spPr/>
    </dgm:pt>
    <dgm:pt modelId="{6918F5A1-54F4-4594-B4DF-560C716AC21A}" type="pres">
      <dgm:prSet presAssocID="{40173BB5-5A76-40EA-9D10-33777147C985}" presName="desTx" presStyleLbl="revTx" presStyleIdx="3" presStyleCnt="4" custScaleX="82370" custLinFactNeighborX="14701" custLinFactNeighborY="15516">
        <dgm:presLayoutVars/>
      </dgm:prSet>
      <dgm:spPr/>
    </dgm:pt>
  </dgm:ptLst>
  <dgm:cxnLst>
    <dgm:cxn modelId="{D76CFF09-64C6-4825-B47C-185B03A52B55}" type="presOf" srcId="{40173BB5-5A76-40EA-9D10-33777147C985}" destId="{675398A1-5411-4816-9DAE-B037C2ACE4F2}" srcOrd="0" destOrd="0" presId="urn:microsoft.com/office/officeart/2018/5/layout/CenteredIconLabelDescriptionList"/>
    <dgm:cxn modelId="{C068C710-A286-4A1D-B851-010096EEF00F}" type="presOf" srcId="{61AEE436-9420-417E-B7DB-A7CFEE79D982}" destId="{C29BDB2B-97DE-4779-AAD9-844F51F0D208}" srcOrd="0" destOrd="0" presId="urn:microsoft.com/office/officeart/2018/5/layout/CenteredIconLabelDescriptionList"/>
    <dgm:cxn modelId="{BF736814-DD0F-4546-80A0-157DB05FB27A}" type="presOf" srcId="{2FE21C90-320D-4F84-B9A6-68C392FF3FDB}" destId="{6918F5A1-54F4-4594-B4DF-560C716AC21A}" srcOrd="0" destOrd="1" presId="urn:microsoft.com/office/officeart/2018/5/layout/CenteredIconLabelDescriptionList"/>
    <dgm:cxn modelId="{23D2502C-3CA7-4A47-9E42-F0BF527D4B2B}" srcId="{61AEE436-9420-417E-B7DB-A7CFEE79D982}" destId="{40173BB5-5A76-40EA-9D10-33777147C985}" srcOrd="1" destOrd="0" parTransId="{D1246C41-F68E-4191-8993-D3D5325CE39B}" sibTransId="{C2305466-C789-4092-8B03-51CACECA5207}"/>
    <dgm:cxn modelId="{08A5AF5E-4EBB-4E7E-A52C-E426840962D4}" type="presOf" srcId="{7DF6A995-3EDE-48A3-A039-F33FFF98A6DA}" destId="{6918F5A1-54F4-4594-B4DF-560C716AC21A}" srcOrd="0" destOrd="0" presId="urn:microsoft.com/office/officeart/2018/5/layout/CenteredIconLabelDescriptionList"/>
    <dgm:cxn modelId="{BC99156A-4D21-45E3-BACB-335BFA433A98}" srcId="{61AEE436-9420-417E-B7DB-A7CFEE79D982}" destId="{30105556-09DF-4436-947D-C14EAA02463B}" srcOrd="0" destOrd="0" parTransId="{1AB7681F-7488-4A4D-86F5-E5AF3896EA90}" sibTransId="{BD26DB5B-26F6-47E7-A9CF-5A13D97BD254}"/>
    <dgm:cxn modelId="{6B24A574-37F2-4495-B550-2933520CF0C2}" srcId="{40173BB5-5A76-40EA-9D10-33777147C985}" destId="{2FE21C90-320D-4F84-B9A6-68C392FF3FDB}" srcOrd="1" destOrd="0" parTransId="{788948E2-16EE-4C3F-A239-80E4B99F57D5}" sibTransId="{4675A671-8946-4C18-A63C-CA1437E26B01}"/>
    <dgm:cxn modelId="{09F7A878-F7E1-45E5-B71A-7E5B1C9D6E2D}" srcId="{40173BB5-5A76-40EA-9D10-33777147C985}" destId="{7DF6A995-3EDE-48A3-A039-F33FFF98A6DA}" srcOrd="0" destOrd="0" parTransId="{87144893-9230-47BE-A879-47B63C109EF1}" sibTransId="{1AA42D63-8373-44C2-A9B7-BA0A00DCBD2D}"/>
    <dgm:cxn modelId="{BD095EAB-E6CA-497F-987D-B5C85D1DAEA6}" type="presOf" srcId="{30105556-09DF-4436-947D-C14EAA02463B}" destId="{AE5975E3-3527-4F74-A284-4D3504A2E90A}" srcOrd="0" destOrd="0" presId="urn:microsoft.com/office/officeart/2018/5/layout/CenteredIconLabelDescriptionList"/>
    <dgm:cxn modelId="{37132777-CD44-4CD1-BA6E-851BB07F014A}" type="presParOf" srcId="{C29BDB2B-97DE-4779-AAD9-844F51F0D208}" destId="{88F0B172-4888-4926-B7FD-28137A23CAB9}" srcOrd="0" destOrd="0" presId="urn:microsoft.com/office/officeart/2018/5/layout/CenteredIconLabelDescriptionList"/>
    <dgm:cxn modelId="{9E96980B-AAD8-45D2-AF3C-3F582A71134C}" type="presParOf" srcId="{88F0B172-4888-4926-B7FD-28137A23CAB9}" destId="{11CD0572-F6F3-4D3C-BA2B-F7A4251D5D45}" srcOrd="0" destOrd="0" presId="urn:microsoft.com/office/officeart/2018/5/layout/CenteredIconLabelDescriptionList"/>
    <dgm:cxn modelId="{1A81FD05-DCF3-4590-B2F0-EE1DB8CBC84E}" type="presParOf" srcId="{88F0B172-4888-4926-B7FD-28137A23CAB9}" destId="{A49745FD-561F-4E40-8E67-705636ED3CCC}" srcOrd="1" destOrd="0" presId="urn:microsoft.com/office/officeart/2018/5/layout/CenteredIconLabelDescriptionList"/>
    <dgm:cxn modelId="{5BA85949-EB8B-4E35-8DF4-8DBA4A9BE85C}" type="presParOf" srcId="{88F0B172-4888-4926-B7FD-28137A23CAB9}" destId="{AE5975E3-3527-4F74-A284-4D3504A2E90A}" srcOrd="2" destOrd="0" presId="urn:microsoft.com/office/officeart/2018/5/layout/CenteredIconLabelDescriptionList"/>
    <dgm:cxn modelId="{FD0A99BB-F400-4AE4-B4C5-2D93E9F4F62B}" type="presParOf" srcId="{88F0B172-4888-4926-B7FD-28137A23CAB9}" destId="{E9D33E54-9064-472B-A038-4FEAC7A903BA}" srcOrd="3" destOrd="0" presId="urn:microsoft.com/office/officeart/2018/5/layout/CenteredIconLabelDescriptionList"/>
    <dgm:cxn modelId="{5542EA43-B828-44BF-8010-B6232B8CC82C}" type="presParOf" srcId="{88F0B172-4888-4926-B7FD-28137A23CAB9}" destId="{636877DF-B014-46A9-9861-BC6D26ADF22F}" srcOrd="4" destOrd="0" presId="urn:microsoft.com/office/officeart/2018/5/layout/CenteredIconLabelDescriptionList"/>
    <dgm:cxn modelId="{D8A37B80-E213-4CFD-A376-1EC65565EBFD}" type="presParOf" srcId="{C29BDB2B-97DE-4779-AAD9-844F51F0D208}" destId="{EAFB9EFE-7E25-4E3E-9A55-88CAEE1C06A8}" srcOrd="1" destOrd="0" presId="urn:microsoft.com/office/officeart/2018/5/layout/CenteredIconLabelDescriptionList"/>
    <dgm:cxn modelId="{66D81403-CF59-4D57-94F9-10A34F7750F6}" type="presParOf" srcId="{C29BDB2B-97DE-4779-AAD9-844F51F0D208}" destId="{B6C60E91-93D8-4FF5-9D6B-127F4D1FEA96}" srcOrd="2" destOrd="0" presId="urn:microsoft.com/office/officeart/2018/5/layout/CenteredIconLabelDescriptionList"/>
    <dgm:cxn modelId="{633D1FA1-0F02-4132-AEB4-05219F7808FA}" type="presParOf" srcId="{B6C60E91-93D8-4FF5-9D6B-127F4D1FEA96}" destId="{B3C1710C-0635-41AB-9BA2-2E5C5DAA8264}" srcOrd="0" destOrd="0" presId="urn:microsoft.com/office/officeart/2018/5/layout/CenteredIconLabelDescriptionList"/>
    <dgm:cxn modelId="{00C624A4-CF16-46CE-B189-7B8B28394CC5}" type="presParOf" srcId="{B6C60E91-93D8-4FF5-9D6B-127F4D1FEA96}" destId="{78741F41-D46A-4B25-9332-99FFE636CA39}" srcOrd="1" destOrd="0" presId="urn:microsoft.com/office/officeart/2018/5/layout/CenteredIconLabelDescriptionList"/>
    <dgm:cxn modelId="{F90C1B67-082F-4612-A403-1291451AB2BB}" type="presParOf" srcId="{B6C60E91-93D8-4FF5-9D6B-127F4D1FEA96}" destId="{675398A1-5411-4816-9DAE-B037C2ACE4F2}" srcOrd="2" destOrd="0" presId="urn:microsoft.com/office/officeart/2018/5/layout/CenteredIconLabelDescriptionList"/>
    <dgm:cxn modelId="{71C6AD40-E264-457A-9360-5AA04DA1C439}" type="presParOf" srcId="{B6C60E91-93D8-4FF5-9D6B-127F4D1FEA96}" destId="{8B35150F-31D6-4247-9CEC-ABB6B2154FCE}" srcOrd="3" destOrd="0" presId="urn:microsoft.com/office/officeart/2018/5/layout/CenteredIconLabelDescriptionList"/>
    <dgm:cxn modelId="{9D87124D-45DE-4FE1-8E77-3F1F17E79707}" type="presParOf" srcId="{B6C60E91-93D8-4FF5-9D6B-127F4D1FEA96}" destId="{6918F5A1-54F4-4594-B4DF-560C716AC21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6082B-7D25-4774-91DD-8E32EADFA0BE}"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n-US"/>
        </a:p>
      </dgm:t>
    </dgm:pt>
    <dgm:pt modelId="{AFA6C599-F498-4371-9283-228E89B1795C}">
      <dgm:prSet/>
      <dgm:spPr/>
      <dgm:t>
        <a:bodyPr/>
        <a:lstStyle/>
        <a:p>
          <a:pPr algn="l"/>
          <a:r>
            <a:rPr lang="en-US" dirty="0"/>
            <a:t>COVID-19 affects different people in different ways. Infected people have had a wide range of symptoms reported – from mild symptoms to severe illness.  </a:t>
          </a:r>
          <a:r>
            <a:rPr lang="en-US" b="1" dirty="0"/>
            <a:t>Symptoms that may appear 2-14 days after exposure to the virus are:</a:t>
          </a:r>
          <a:endParaRPr lang="en-US" dirty="0"/>
        </a:p>
      </dgm:t>
    </dgm:pt>
    <dgm:pt modelId="{CE159E16-5C84-426E-8C55-980448576D75}" type="parTrans" cxnId="{A6BD51FA-FB70-4537-BF8D-07D0BC998279}">
      <dgm:prSet/>
      <dgm:spPr/>
      <dgm:t>
        <a:bodyPr/>
        <a:lstStyle/>
        <a:p>
          <a:endParaRPr lang="en-US"/>
        </a:p>
      </dgm:t>
    </dgm:pt>
    <dgm:pt modelId="{EF4B9EAA-C1DD-4BAA-96AC-B325318ED328}" type="sibTrans" cxnId="{A6BD51FA-FB70-4537-BF8D-07D0BC998279}">
      <dgm:prSet/>
      <dgm:spPr/>
      <dgm:t>
        <a:bodyPr/>
        <a:lstStyle/>
        <a:p>
          <a:endParaRPr lang="en-US"/>
        </a:p>
      </dgm:t>
    </dgm:pt>
    <dgm:pt modelId="{C68281F6-2A68-4F8E-B501-D94617915C2A}">
      <dgm:prSet custT="1"/>
      <dgm:spPr/>
      <dgm:t>
        <a:bodyPr/>
        <a:lstStyle/>
        <a:p>
          <a:pPr>
            <a:spcAft>
              <a:spcPct val="35000"/>
            </a:spcAft>
          </a:pPr>
          <a:r>
            <a:rPr lang="en-US" sz="1800" b="1" u="sng" dirty="0"/>
            <a:t>THE BIG 3:</a:t>
          </a:r>
        </a:p>
        <a:p>
          <a:pPr>
            <a:spcAft>
              <a:spcPct val="35000"/>
            </a:spcAft>
          </a:pPr>
          <a:r>
            <a:rPr lang="en-US" sz="1800" b="1" dirty="0"/>
            <a:t>Cough </a:t>
          </a:r>
        </a:p>
        <a:p>
          <a:pPr>
            <a:spcAft>
              <a:spcPts val="0"/>
            </a:spcAft>
          </a:pPr>
          <a:r>
            <a:rPr lang="en-US" sz="1800" b="1" dirty="0"/>
            <a:t>Shortness of breath or</a:t>
          </a:r>
        </a:p>
        <a:p>
          <a:pPr>
            <a:spcAft>
              <a:spcPts val="600"/>
            </a:spcAft>
          </a:pPr>
          <a:r>
            <a:rPr lang="en-US" sz="1800" b="1" dirty="0"/>
            <a:t>Difficulty breathing </a:t>
          </a:r>
        </a:p>
        <a:p>
          <a:pPr>
            <a:spcAft>
              <a:spcPct val="35000"/>
            </a:spcAft>
          </a:pPr>
          <a:r>
            <a:rPr lang="en-US" sz="1800" b="1" dirty="0"/>
            <a:t>Fever </a:t>
          </a:r>
        </a:p>
      </dgm:t>
    </dgm:pt>
    <dgm:pt modelId="{30AEA14F-0AAF-4A06-B37A-12E80A69B5B8}" type="parTrans" cxnId="{598EF3EC-AD59-4A59-ADD1-7605CB72CE04}">
      <dgm:prSet/>
      <dgm:spPr/>
      <dgm:t>
        <a:bodyPr/>
        <a:lstStyle/>
        <a:p>
          <a:endParaRPr lang="en-US"/>
        </a:p>
      </dgm:t>
    </dgm:pt>
    <dgm:pt modelId="{C75DB9D9-7023-426B-A3CF-26698BAA9927}" type="sibTrans" cxnId="{598EF3EC-AD59-4A59-ADD1-7605CB72CE04}">
      <dgm:prSet/>
      <dgm:spPr/>
      <dgm:t>
        <a:bodyPr/>
        <a:lstStyle/>
        <a:p>
          <a:endParaRPr lang="en-US"/>
        </a:p>
      </dgm:t>
    </dgm:pt>
    <dgm:pt modelId="{586A38C0-01CD-44EE-9E7C-B84040A69C77}">
      <dgm:prSet custT="1"/>
      <dgm:spPr/>
      <dgm:t>
        <a:bodyPr/>
        <a:lstStyle/>
        <a:p>
          <a:r>
            <a:rPr lang="en-US" sz="1400" b="1" u="sng" dirty="0"/>
            <a:t>AND/OR 2 + OF THESE:</a:t>
          </a:r>
        </a:p>
        <a:p>
          <a:r>
            <a:rPr lang="en-US" sz="1400" b="1" dirty="0"/>
            <a:t>Chills with or without shaking </a:t>
          </a:r>
        </a:p>
        <a:p>
          <a:r>
            <a:rPr lang="en-US" sz="1400" b="1" dirty="0"/>
            <a:t>Muscle pain</a:t>
          </a:r>
        </a:p>
        <a:p>
          <a:r>
            <a:rPr lang="en-US" sz="1400" b="1" dirty="0"/>
            <a:t>Headache</a:t>
          </a:r>
        </a:p>
        <a:p>
          <a:r>
            <a:rPr lang="en-US" sz="1400" b="1" dirty="0"/>
            <a:t>Sore throat</a:t>
          </a:r>
        </a:p>
        <a:p>
          <a:r>
            <a:rPr lang="en-US" sz="1400" b="1" dirty="0"/>
            <a:t>New loss of taste or smell</a:t>
          </a:r>
        </a:p>
        <a:p>
          <a:r>
            <a:rPr lang="en-US" sz="1400" b="1" dirty="0"/>
            <a:t>Nausea/Diarrhea</a:t>
          </a:r>
        </a:p>
      </dgm:t>
    </dgm:pt>
    <dgm:pt modelId="{CA53714C-D5C4-4893-8B2B-8366FA0C8FBF}" type="parTrans" cxnId="{CEBE4FC5-AD5A-4DC4-B59D-92DAE5F4A43A}">
      <dgm:prSet/>
      <dgm:spPr/>
      <dgm:t>
        <a:bodyPr/>
        <a:lstStyle/>
        <a:p>
          <a:endParaRPr lang="en-US"/>
        </a:p>
      </dgm:t>
    </dgm:pt>
    <dgm:pt modelId="{D63C1AC1-6FDC-4DD1-8308-596A2F9B773B}" type="sibTrans" cxnId="{CEBE4FC5-AD5A-4DC4-B59D-92DAE5F4A43A}">
      <dgm:prSet/>
      <dgm:spPr/>
      <dgm:t>
        <a:bodyPr/>
        <a:lstStyle/>
        <a:p>
          <a:endParaRPr lang="en-US"/>
        </a:p>
      </dgm:t>
    </dgm:pt>
    <dgm:pt modelId="{08AC5231-F329-CB43-8C2C-312E82BEBF2A}" type="pres">
      <dgm:prSet presAssocID="{E406082B-7D25-4774-91DD-8E32EADFA0BE}" presName="diagram" presStyleCnt="0">
        <dgm:presLayoutVars>
          <dgm:dir/>
          <dgm:resizeHandles val="exact"/>
        </dgm:presLayoutVars>
      </dgm:prSet>
      <dgm:spPr/>
    </dgm:pt>
    <dgm:pt modelId="{FEE2921B-1AED-3B45-ABB8-38CAD91AE979}" type="pres">
      <dgm:prSet presAssocID="{AFA6C599-F498-4371-9283-228E89B1795C}" presName="node" presStyleLbl="node1" presStyleIdx="0" presStyleCnt="3" custScaleX="824145" custScaleY="168749" custLinFactX="103181" custLinFactY="-100000" custLinFactNeighborX="200000" custLinFactNeighborY="-100728">
        <dgm:presLayoutVars>
          <dgm:bulletEnabled val="1"/>
        </dgm:presLayoutVars>
      </dgm:prSet>
      <dgm:spPr/>
    </dgm:pt>
    <dgm:pt modelId="{D25D6826-8FF3-DB41-8050-E9C704D787AC}" type="pres">
      <dgm:prSet presAssocID="{EF4B9EAA-C1DD-4BAA-96AC-B325318ED328}" presName="sibTrans" presStyleCnt="0"/>
      <dgm:spPr/>
    </dgm:pt>
    <dgm:pt modelId="{471E2E92-5DEF-5E4B-9A69-D86313CA669C}" type="pres">
      <dgm:prSet presAssocID="{C68281F6-2A68-4F8E-B501-D94617915C2A}" presName="node" presStyleLbl="node1" presStyleIdx="1" presStyleCnt="3" custScaleX="304181" custScaleY="301419" custLinFactNeighborX="-41290" custLinFactNeighborY="-380">
        <dgm:presLayoutVars>
          <dgm:bulletEnabled val="1"/>
        </dgm:presLayoutVars>
      </dgm:prSet>
      <dgm:spPr/>
    </dgm:pt>
    <dgm:pt modelId="{A691076F-1CA1-B949-AD50-F856B5A6E7AA}" type="pres">
      <dgm:prSet presAssocID="{C75DB9D9-7023-426B-A3CF-26698BAA9927}" presName="sibTrans" presStyleCnt="0"/>
      <dgm:spPr/>
    </dgm:pt>
    <dgm:pt modelId="{2D12E54E-1EF4-DB46-9E02-A7426801D21E}" type="pres">
      <dgm:prSet presAssocID="{586A38C0-01CD-44EE-9E7C-B84040A69C77}" presName="node" presStyleLbl="node1" presStyleIdx="2" presStyleCnt="3" custScaleX="302958" custScaleY="304337" custLinFactNeighborX="43526" custLinFactNeighborY="-4108">
        <dgm:presLayoutVars>
          <dgm:bulletEnabled val="1"/>
        </dgm:presLayoutVars>
      </dgm:prSet>
      <dgm:spPr/>
    </dgm:pt>
  </dgm:ptLst>
  <dgm:cxnLst>
    <dgm:cxn modelId="{BBEAA3A8-7815-9B43-AFB9-9FB58542A1E7}" type="presOf" srcId="{586A38C0-01CD-44EE-9E7C-B84040A69C77}" destId="{2D12E54E-1EF4-DB46-9E02-A7426801D21E}" srcOrd="0" destOrd="0" presId="urn:microsoft.com/office/officeart/2005/8/layout/default"/>
    <dgm:cxn modelId="{CEBE4FC5-AD5A-4DC4-B59D-92DAE5F4A43A}" srcId="{E406082B-7D25-4774-91DD-8E32EADFA0BE}" destId="{586A38C0-01CD-44EE-9E7C-B84040A69C77}" srcOrd="2" destOrd="0" parTransId="{CA53714C-D5C4-4893-8B2B-8366FA0C8FBF}" sibTransId="{D63C1AC1-6FDC-4DD1-8308-596A2F9B773B}"/>
    <dgm:cxn modelId="{17433BE6-CB8D-5A4F-982C-F7D9185A8DE4}" type="presOf" srcId="{E406082B-7D25-4774-91DD-8E32EADFA0BE}" destId="{08AC5231-F329-CB43-8C2C-312E82BEBF2A}" srcOrd="0" destOrd="0" presId="urn:microsoft.com/office/officeart/2005/8/layout/default"/>
    <dgm:cxn modelId="{AE90DDE9-9CF1-9945-B836-17ED2A50D66C}" type="presOf" srcId="{C68281F6-2A68-4F8E-B501-D94617915C2A}" destId="{471E2E92-5DEF-5E4B-9A69-D86313CA669C}" srcOrd="0" destOrd="0" presId="urn:microsoft.com/office/officeart/2005/8/layout/default"/>
    <dgm:cxn modelId="{137D75EA-092A-CC45-9A82-6CF61BBE5EBA}" type="presOf" srcId="{AFA6C599-F498-4371-9283-228E89B1795C}" destId="{FEE2921B-1AED-3B45-ABB8-38CAD91AE979}" srcOrd="0" destOrd="0" presId="urn:microsoft.com/office/officeart/2005/8/layout/default"/>
    <dgm:cxn modelId="{598EF3EC-AD59-4A59-ADD1-7605CB72CE04}" srcId="{E406082B-7D25-4774-91DD-8E32EADFA0BE}" destId="{C68281F6-2A68-4F8E-B501-D94617915C2A}" srcOrd="1" destOrd="0" parTransId="{30AEA14F-0AAF-4A06-B37A-12E80A69B5B8}" sibTransId="{C75DB9D9-7023-426B-A3CF-26698BAA9927}"/>
    <dgm:cxn modelId="{A6BD51FA-FB70-4537-BF8D-07D0BC998279}" srcId="{E406082B-7D25-4774-91DD-8E32EADFA0BE}" destId="{AFA6C599-F498-4371-9283-228E89B1795C}" srcOrd="0" destOrd="0" parTransId="{CE159E16-5C84-426E-8C55-980448576D75}" sibTransId="{EF4B9EAA-C1DD-4BAA-96AC-B325318ED328}"/>
    <dgm:cxn modelId="{8C4F8958-D493-F74A-B328-248302987458}" type="presParOf" srcId="{08AC5231-F329-CB43-8C2C-312E82BEBF2A}" destId="{FEE2921B-1AED-3B45-ABB8-38CAD91AE979}" srcOrd="0" destOrd="0" presId="urn:microsoft.com/office/officeart/2005/8/layout/default"/>
    <dgm:cxn modelId="{C4E679A4-6A50-EC40-BD7D-76B2A873A029}" type="presParOf" srcId="{08AC5231-F329-CB43-8C2C-312E82BEBF2A}" destId="{D25D6826-8FF3-DB41-8050-E9C704D787AC}" srcOrd="1" destOrd="0" presId="urn:microsoft.com/office/officeart/2005/8/layout/default"/>
    <dgm:cxn modelId="{3C50B840-1A6A-BE4B-BA3D-7E56289785D1}" type="presParOf" srcId="{08AC5231-F329-CB43-8C2C-312E82BEBF2A}" destId="{471E2E92-5DEF-5E4B-9A69-D86313CA669C}" srcOrd="2" destOrd="0" presId="urn:microsoft.com/office/officeart/2005/8/layout/default"/>
    <dgm:cxn modelId="{A6712932-DE86-7240-B516-3933E5D8C8A9}" type="presParOf" srcId="{08AC5231-F329-CB43-8C2C-312E82BEBF2A}" destId="{A691076F-1CA1-B949-AD50-F856B5A6E7AA}" srcOrd="3" destOrd="0" presId="urn:microsoft.com/office/officeart/2005/8/layout/default"/>
    <dgm:cxn modelId="{B105E8F6-86D4-7C4C-BEF5-0B6EF028F963}" type="presParOf" srcId="{08AC5231-F329-CB43-8C2C-312E82BEBF2A}" destId="{2D12E54E-1EF4-DB46-9E02-A7426801D21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5C028882-A8A7-40D6-8FC2-589E9FCCE0A1}"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942DA472-B76E-44B7-8885-CAF5371C6DA2}">
      <dgm:prSet/>
      <dgm:spPr/>
      <dgm:t>
        <a:bodyPr/>
        <a:lstStyle/>
        <a:p>
          <a:r>
            <a:rPr lang="en-US" dirty="0"/>
            <a:t>Topics Include:</a:t>
          </a:r>
        </a:p>
      </dgm:t>
    </dgm:pt>
    <dgm:pt modelId="{1FBCB7C4-9DBF-45E8-BB71-862FDCCA9394}" type="parTrans" cxnId="{57C9A5C0-50CA-4CDC-BC76-A059A40AEF8F}">
      <dgm:prSet/>
      <dgm:spPr/>
      <dgm:t>
        <a:bodyPr/>
        <a:lstStyle/>
        <a:p>
          <a:endParaRPr lang="en-US"/>
        </a:p>
      </dgm:t>
    </dgm:pt>
    <dgm:pt modelId="{7AEB1787-1B06-4D9B-A2F8-8EE8466E0CBC}" type="sibTrans" cxnId="{57C9A5C0-50CA-4CDC-BC76-A059A40AEF8F}">
      <dgm:prSet/>
      <dgm:spPr/>
      <dgm:t>
        <a:bodyPr/>
        <a:lstStyle/>
        <a:p>
          <a:endParaRPr lang="en-US"/>
        </a:p>
      </dgm:t>
    </dgm:pt>
    <dgm:pt modelId="{E7779856-7BA1-4BFA-9BBA-2EFED87587AE}">
      <dgm:prSet/>
      <dgm:spPr/>
      <dgm:t>
        <a:bodyPr/>
        <a:lstStyle/>
        <a:p>
          <a:r>
            <a:rPr lang="en-US"/>
            <a:t>Gym Policies</a:t>
          </a:r>
        </a:p>
      </dgm:t>
    </dgm:pt>
    <dgm:pt modelId="{9E3E859C-22C7-4CC8-97D4-AB155741CE1C}" type="parTrans" cxnId="{38237E06-624D-41F4-B4F0-0E479DFA7203}">
      <dgm:prSet/>
      <dgm:spPr/>
      <dgm:t>
        <a:bodyPr/>
        <a:lstStyle/>
        <a:p>
          <a:endParaRPr lang="en-US"/>
        </a:p>
      </dgm:t>
    </dgm:pt>
    <dgm:pt modelId="{ADBBDC8A-6919-4CDE-933F-2877DFF07E6A}" type="sibTrans" cxnId="{38237E06-624D-41F4-B4F0-0E479DFA7203}">
      <dgm:prSet/>
      <dgm:spPr/>
      <dgm:t>
        <a:bodyPr/>
        <a:lstStyle/>
        <a:p>
          <a:endParaRPr lang="en-US"/>
        </a:p>
      </dgm:t>
    </dgm:pt>
    <dgm:pt modelId="{6B49D1D1-474C-4FC7-83DE-8795FFA89959}">
      <dgm:prSet/>
      <dgm:spPr/>
      <dgm:t>
        <a:bodyPr/>
        <a:lstStyle/>
        <a:p>
          <a:r>
            <a:rPr lang="en-US"/>
            <a:t>COVID 19 Awareness &amp; Prevention </a:t>
          </a:r>
        </a:p>
      </dgm:t>
    </dgm:pt>
    <dgm:pt modelId="{2032C8BB-DBF9-4989-B10F-417B3505962C}" type="parTrans" cxnId="{165E86E3-7557-40BB-AB4D-B032FB17CCD6}">
      <dgm:prSet/>
      <dgm:spPr/>
      <dgm:t>
        <a:bodyPr/>
        <a:lstStyle/>
        <a:p>
          <a:endParaRPr lang="en-US"/>
        </a:p>
      </dgm:t>
    </dgm:pt>
    <dgm:pt modelId="{9D8BDD0A-7B92-4E4E-A225-89F5DDA2EFF8}" type="sibTrans" cxnId="{165E86E3-7557-40BB-AB4D-B032FB17CCD6}">
      <dgm:prSet/>
      <dgm:spPr/>
      <dgm:t>
        <a:bodyPr/>
        <a:lstStyle/>
        <a:p>
          <a:endParaRPr lang="en-US"/>
        </a:p>
      </dgm:t>
    </dgm:pt>
    <dgm:pt modelId="{B235501C-0E65-4043-8D98-588555BF6D18}">
      <dgm:prSet/>
      <dgm:spPr/>
      <dgm:t>
        <a:bodyPr/>
        <a:lstStyle/>
        <a:p>
          <a:r>
            <a:rPr lang="en-US"/>
            <a:t>Hygiene Practices</a:t>
          </a:r>
        </a:p>
      </dgm:t>
    </dgm:pt>
    <dgm:pt modelId="{21663E99-BC25-41CD-84A0-CE333FB33BC8}" type="parTrans" cxnId="{2BB25D3F-A757-42D1-8115-49C11AEEB884}">
      <dgm:prSet/>
      <dgm:spPr/>
      <dgm:t>
        <a:bodyPr/>
        <a:lstStyle/>
        <a:p>
          <a:endParaRPr lang="en-US"/>
        </a:p>
      </dgm:t>
    </dgm:pt>
    <dgm:pt modelId="{22A13980-AF0B-45A5-9C23-3015E2380E5A}" type="sibTrans" cxnId="{2BB25D3F-A757-42D1-8115-49C11AEEB884}">
      <dgm:prSet/>
      <dgm:spPr/>
      <dgm:t>
        <a:bodyPr/>
        <a:lstStyle/>
        <a:p>
          <a:endParaRPr lang="en-US"/>
        </a:p>
      </dgm:t>
    </dgm:pt>
    <dgm:pt modelId="{EB553AFB-D2CA-48D5-9F16-BF7A0E26412E}">
      <dgm:prSet/>
      <dgm:spPr/>
      <dgm:t>
        <a:bodyPr/>
        <a:lstStyle/>
        <a:p>
          <a:r>
            <a:rPr lang="en-US" dirty="0"/>
            <a:t>Reminder Signage throughout gym/classroom</a:t>
          </a:r>
        </a:p>
      </dgm:t>
    </dgm:pt>
    <dgm:pt modelId="{A476F99A-420C-4784-8711-D5C4C4840181}" type="parTrans" cxnId="{33EFDAEC-F241-4321-9092-E5BAC2B33618}">
      <dgm:prSet/>
      <dgm:spPr/>
      <dgm:t>
        <a:bodyPr/>
        <a:lstStyle/>
        <a:p>
          <a:endParaRPr lang="en-US"/>
        </a:p>
      </dgm:t>
    </dgm:pt>
    <dgm:pt modelId="{94241B70-0FBC-4415-8C2D-884A938915E0}" type="sibTrans" cxnId="{33EFDAEC-F241-4321-9092-E5BAC2B33618}">
      <dgm:prSet/>
      <dgm:spPr/>
      <dgm:t>
        <a:bodyPr/>
        <a:lstStyle/>
        <a:p>
          <a:endParaRPr lang="en-US"/>
        </a:p>
      </dgm:t>
    </dgm:pt>
    <dgm:pt modelId="{B3FF3EE7-AAA9-7848-B8B9-800C0AAF3700}">
      <dgm:prSet/>
      <dgm:spPr/>
      <dgm:t>
        <a:bodyPr/>
        <a:lstStyle/>
        <a:p>
          <a:r>
            <a:rPr lang="en-US" dirty="0"/>
            <a:t>Confirmation of Participation</a:t>
          </a:r>
        </a:p>
      </dgm:t>
    </dgm:pt>
    <dgm:pt modelId="{5B36CFDB-F996-1443-991F-6BE34F4071B7}" type="parTrans" cxnId="{87478001-3412-B64F-9792-C5945D8A5018}">
      <dgm:prSet/>
      <dgm:spPr/>
    </dgm:pt>
    <dgm:pt modelId="{3C86B8CE-431D-DE48-9A76-A2003F85F714}" type="sibTrans" cxnId="{87478001-3412-B64F-9792-C5945D8A5018}">
      <dgm:prSet/>
      <dgm:spPr/>
    </dgm:pt>
    <dgm:pt modelId="{B9F29F96-F51B-0B4E-BDEA-B8DC9C5403A9}">
      <dgm:prSet/>
      <dgm:spPr/>
      <dgm:t>
        <a:bodyPr/>
        <a:lstStyle/>
        <a:p>
          <a:r>
            <a:rPr lang="en-US" dirty="0"/>
            <a:t>Complete Electronic Assessments on Key Topics</a:t>
          </a:r>
        </a:p>
      </dgm:t>
    </dgm:pt>
    <dgm:pt modelId="{87ECC538-8A0B-D741-AE3D-92E44706AD8D}" type="parTrans" cxnId="{B0FA5BC9-426D-D949-A2D3-5D03F72F2044}">
      <dgm:prSet/>
      <dgm:spPr/>
    </dgm:pt>
    <dgm:pt modelId="{1398016D-292A-EE44-AB02-E46F5D5D56FF}" type="sibTrans" cxnId="{B0FA5BC9-426D-D949-A2D3-5D03F72F2044}">
      <dgm:prSet/>
      <dgm:spPr/>
    </dgm:pt>
    <dgm:pt modelId="{424A1A2C-86A3-5A45-B0FF-34418769C7F9}" type="pres">
      <dgm:prSet presAssocID="{5C028882-A8A7-40D6-8FC2-589E9FCCE0A1}" presName="Name0" presStyleCnt="0">
        <dgm:presLayoutVars>
          <dgm:dir/>
          <dgm:animLvl val="lvl"/>
          <dgm:resizeHandles val="exact"/>
        </dgm:presLayoutVars>
      </dgm:prSet>
      <dgm:spPr/>
    </dgm:pt>
    <dgm:pt modelId="{671FD880-EE99-4D40-8CF3-59F67063E900}" type="pres">
      <dgm:prSet presAssocID="{B9F29F96-F51B-0B4E-BDEA-B8DC9C5403A9}" presName="boxAndChildren" presStyleCnt="0"/>
      <dgm:spPr/>
    </dgm:pt>
    <dgm:pt modelId="{0F39CF23-AEF8-A14A-AC3B-EFD0712CD834}" type="pres">
      <dgm:prSet presAssocID="{B9F29F96-F51B-0B4E-BDEA-B8DC9C5403A9}" presName="parentTextBox" presStyleLbl="node1" presStyleIdx="0" presStyleCnt="3"/>
      <dgm:spPr/>
    </dgm:pt>
    <dgm:pt modelId="{DB0208D2-5704-0E40-B963-053E1664BF58}" type="pres">
      <dgm:prSet presAssocID="{B9F29F96-F51B-0B4E-BDEA-B8DC9C5403A9}" presName="entireBox" presStyleLbl="node1" presStyleIdx="0" presStyleCnt="3"/>
      <dgm:spPr/>
    </dgm:pt>
    <dgm:pt modelId="{9D4E424B-641F-7145-8C51-67D95B28A89F}" type="pres">
      <dgm:prSet presAssocID="{B9F29F96-F51B-0B4E-BDEA-B8DC9C5403A9}" presName="descendantBox" presStyleCnt="0"/>
      <dgm:spPr/>
    </dgm:pt>
    <dgm:pt modelId="{23022D77-2958-F847-A541-A0594781CD56}" type="pres">
      <dgm:prSet presAssocID="{B3FF3EE7-AAA9-7848-B8B9-800C0AAF3700}" presName="childTextBox" presStyleLbl="fgAccFollowNode1" presStyleIdx="0" presStyleCnt="4">
        <dgm:presLayoutVars>
          <dgm:bulletEnabled val="1"/>
        </dgm:presLayoutVars>
      </dgm:prSet>
      <dgm:spPr/>
    </dgm:pt>
    <dgm:pt modelId="{14ADF6BC-BD77-374B-929C-FDB0AC12BF8E}" type="pres">
      <dgm:prSet presAssocID="{94241B70-0FBC-4415-8C2D-884A938915E0}" presName="sp" presStyleCnt="0"/>
      <dgm:spPr/>
    </dgm:pt>
    <dgm:pt modelId="{8D691F17-C51D-4F42-9BFC-3953C603ADDF}" type="pres">
      <dgm:prSet presAssocID="{EB553AFB-D2CA-48D5-9F16-BF7A0E26412E}" presName="arrowAndChildren" presStyleCnt="0"/>
      <dgm:spPr/>
    </dgm:pt>
    <dgm:pt modelId="{A7420C36-C1B8-7B48-A0BF-4980AB38BD3F}" type="pres">
      <dgm:prSet presAssocID="{EB553AFB-D2CA-48D5-9F16-BF7A0E26412E}" presName="parentTextArrow" presStyleLbl="node1" presStyleIdx="1" presStyleCnt="3"/>
      <dgm:spPr/>
    </dgm:pt>
    <dgm:pt modelId="{5D4A3945-FC82-7545-B068-E8C851C0A358}" type="pres">
      <dgm:prSet presAssocID="{7AEB1787-1B06-4D9B-A2F8-8EE8466E0CBC}" presName="sp" presStyleCnt="0"/>
      <dgm:spPr/>
    </dgm:pt>
    <dgm:pt modelId="{F17C3720-CB69-A544-850A-7BEA6AD20230}" type="pres">
      <dgm:prSet presAssocID="{942DA472-B76E-44B7-8885-CAF5371C6DA2}" presName="arrowAndChildren" presStyleCnt="0"/>
      <dgm:spPr/>
    </dgm:pt>
    <dgm:pt modelId="{B7AE5084-8E1C-F745-A1F4-EDDB92391C20}" type="pres">
      <dgm:prSet presAssocID="{942DA472-B76E-44B7-8885-CAF5371C6DA2}" presName="parentTextArrow" presStyleLbl="node1" presStyleIdx="1" presStyleCnt="3"/>
      <dgm:spPr/>
    </dgm:pt>
    <dgm:pt modelId="{4FBBA43C-12F8-9A4F-8B3E-ADB482A552E0}" type="pres">
      <dgm:prSet presAssocID="{942DA472-B76E-44B7-8885-CAF5371C6DA2}" presName="arrow" presStyleLbl="node1" presStyleIdx="2" presStyleCnt="3"/>
      <dgm:spPr/>
    </dgm:pt>
    <dgm:pt modelId="{F9B1CD24-A842-F141-9271-AEE11CDA8674}" type="pres">
      <dgm:prSet presAssocID="{942DA472-B76E-44B7-8885-CAF5371C6DA2}" presName="descendantArrow" presStyleCnt="0"/>
      <dgm:spPr/>
    </dgm:pt>
    <dgm:pt modelId="{DDC09538-EB6D-0547-9B76-D799AD5C4F3D}" type="pres">
      <dgm:prSet presAssocID="{E7779856-7BA1-4BFA-9BBA-2EFED87587AE}" presName="childTextArrow" presStyleLbl="fgAccFollowNode1" presStyleIdx="1" presStyleCnt="4">
        <dgm:presLayoutVars>
          <dgm:bulletEnabled val="1"/>
        </dgm:presLayoutVars>
      </dgm:prSet>
      <dgm:spPr/>
    </dgm:pt>
    <dgm:pt modelId="{7B176A71-1584-F941-9864-32E522FB00BF}" type="pres">
      <dgm:prSet presAssocID="{6B49D1D1-474C-4FC7-83DE-8795FFA89959}" presName="childTextArrow" presStyleLbl="fgAccFollowNode1" presStyleIdx="2" presStyleCnt="4">
        <dgm:presLayoutVars>
          <dgm:bulletEnabled val="1"/>
        </dgm:presLayoutVars>
      </dgm:prSet>
      <dgm:spPr/>
    </dgm:pt>
    <dgm:pt modelId="{377B7DC2-A2FF-634C-9A93-91BB70E85635}" type="pres">
      <dgm:prSet presAssocID="{B235501C-0E65-4043-8D98-588555BF6D18}" presName="childTextArrow" presStyleLbl="fgAccFollowNode1" presStyleIdx="3" presStyleCnt="4">
        <dgm:presLayoutVars>
          <dgm:bulletEnabled val="1"/>
        </dgm:presLayoutVars>
      </dgm:prSet>
      <dgm:spPr/>
    </dgm:pt>
  </dgm:ptLst>
  <dgm:cxnLst>
    <dgm:cxn modelId="{87478001-3412-B64F-9792-C5945D8A5018}" srcId="{B9F29F96-F51B-0B4E-BDEA-B8DC9C5403A9}" destId="{B3FF3EE7-AAA9-7848-B8B9-800C0AAF3700}" srcOrd="0" destOrd="0" parTransId="{5B36CFDB-F996-1443-991F-6BE34F4071B7}" sibTransId="{3C86B8CE-431D-DE48-9A76-A2003F85F714}"/>
    <dgm:cxn modelId="{B6F68402-546E-044D-AF90-29436B63603F}" type="presOf" srcId="{B9F29F96-F51B-0B4E-BDEA-B8DC9C5403A9}" destId="{0F39CF23-AEF8-A14A-AC3B-EFD0712CD834}" srcOrd="0" destOrd="0" presId="urn:microsoft.com/office/officeart/2005/8/layout/process4"/>
    <dgm:cxn modelId="{38237E06-624D-41F4-B4F0-0E479DFA7203}" srcId="{942DA472-B76E-44B7-8885-CAF5371C6DA2}" destId="{E7779856-7BA1-4BFA-9BBA-2EFED87587AE}" srcOrd="0" destOrd="0" parTransId="{9E3E859C-22C7-4CC8-97D4-AB155741CE1C}" sibTransId="{ADBBDC8A-6919-4CDE-933F-2877DFF07E6A}"/>
    <dgm:cxn modelId="{F6137511-892A-1349-ABB5-EC19AB620032}" type="presOf" srcId="{B235501C-0E65-4043-8D98-588555BF6D18}" destId="{377B7DC2-A2FF-634C-9A93-91BB70E85635}" srcOrd="0" destOrd="0" presId="urn:microsoft.com/office/officeart/2005/8/layout/process4"/>
    <dgm:cxn modelId="{FD3B9927-EDE7-8349-B823-14683C5679DC}" type="presOf" srcId="{E7779856-7BA1-4BFA-9BBA-2EFED87587AE}" destId="{DDC09538-EB6D-0547-9B76-D799AD5C4F3D}" srcOrd="0" destOrd="0" presId="urn:microsoft.com/office/officeart/2005/8/layout/process4"/>
    <dgm:cxn modelId="{DFE6093A-4454-FC47-AAF2-6CDC6FC9F708}" type="presOf" srcId="{942DA472-B76E-44B7-8885-CAF5371C6DA2}" destId="{4FBBA43C-12F8-9A4F-8B3E-ADB482A552E0}" srcOrd="1" destOrd="0" presId="urn:microsoft.com/office/officeart/2005/8/layout/process4"/>
    <dgm:cxn modelId="{2BB25D3F-A757-42D1-8115-49C11AEEB884}" srcId="{942DA472-B76E-44B7-8885-CAF5371C6DA2}" destId="{B235501C-0E65-4043-8D98-588555BF6D18}" srcOrd="2" destOrd="0" parTransId="{21663E99-BC25-41CD-84A0-CE333FB33BC8}" sibTransId="{22A13980-AF0B-45A5-9C23-3015E2380E5A}"/>
    <dgm:cxn modelId="{9949F345-3FE0-AD41-B4DA-3AFC4F5434F8}" type="presOf" srcId="{5C028882-A8A7-40D6-8FC2-589E9FCCE0A1}" destId="{424A1A2C-86A3-5A45-B0FF-34418769C7F9}" srcOrd="0" destOrd="0" presId="urn:microsoft.com/office/officeart/2005/8/layout/process4"/>
    <dgm:cxn modelId="{71B8F180-6EAC-2848-BE5F-466B3648A8FD}" type="presOf" srcId="{B3FF3EE7-AAA9-7848-B8B9-800C0AAF3700}" destId="{23022D77-2958-F847-A541-A0594781CD56}" srcOrd="0" destOrd="0" presId="urn:microsoft.com/office/officeart/2005/8/layout/process4"/>
    <dgm:cxn modelId="{1E0CE983-A3C5-294D-B9DE-B72405DE71E5}" type="presOf" srcId="{B9F29F96-F51B-0B4E-BDEA-B8DC9C5403A9}" destId="{DB0208D2-5704-0E40-B963-053E1664BF58}" srcOrd="1" destOrd="0" presId="urn:microsoft.com/office/officeart/2005/8/layout/process4"/>
    <dgm:cxn modelId="{8FB52885-75C4-CB4A-ACE2-6527220B1251}" type="presOf" srcId="{942DA472-B76E-44B7-8885-CAF5371C6DA2}" destId="{B7AE5084-8E1C-F745-A1F4-EDDB92391C20}" srcOrd="0" destOrd="0" presId="urn:microsoft.com/office/officeart/2005/8/layout/process4"/>
    <dgm:cxn modelId="{03AB779C-9B3E-0B4A-8BB1-2A451D21F374}" type="presOf" srcId="{6B49D1D1-474C-4FC7-83DE-8795FFA89959}" destId="{7B176A71-1584-F941-9864-32E522FB00BF}" srcOrd="0" destOrd="0" presId="urn:microsoft.com/office/officeart/2005/8/layout/process4"/>
    <dgm:cxn modelId="{EE2680B8-0975-2440-B9E2-C4C5E0553CDC}" type="presOf" srcId="{EB553AFB-D2CA-48D5-9F16-BF7A0E26412E}" destId="{A7420C36-C1B8-7B48-A0BF-4980AB38BD3F}" srcOrd="0" destOrd="0" presId="urn:microsoft.com/office/officeart/2005/8/layout/process4"/>
    <dgm:cxn modelId="{57C9A5C0-50CA-4CDC-BC76-A059A40AEF8F}" srcId="{5C028882-A8A7-40D6-8FC2-589E9FCCE0A1}" destId="{942DA472-B76E-44B7-8885-CAF5371C6DA2}" srcOrd="0" destOrd="0" parTransId="{1FBCB7C4-9DBF-45E8-BB71-862FDCCA9394}" sibTransId="{7AEB1787-1B06-4D9B-A2F8-8EE8466E0CBC}"/>
    <dgm:cxn modelId="{B0FA5BC9-426D-D949-A2D3-5D03F72F2044}" srcId="{5C028882-A8A7-40D6-8FC2-589E9FCCE0A1}" destId="{B9F29F96-F51B-0B4E-BDEA-B8DC9C5403A9}" srcOrd="2" destOrd="0" parTransId="{87ECC538-8A0B-D741-AE3D-92E44706AD8D}" sibTransId="{1398016D-292A-EE44-AB02-E46F5D5D56FF}"/>
    <dgm:cxn modelId="{165E86E3-7557-40BB-AB4D-B032FB17CCD6}" srcId="{942DA472-B76E-44B7-8885-CAF5371C6DA2}" destId="{6B49D1D1-474C-4FC7-83DE-8795FFA89959}" srcOrd="1" destOrd="0" parTransId="{2032C8BB-DBF9-4989-B10F-417B3505962C}" sibTransId="{9D8BDD0A-7B92-4E4E-A225-89F5DDA2EFF8}"/>
    <dgm:cxn modelId="{33EFDAEC-F241-4321-9092-E5BAC2B33618}" srcId="{5C028882-A8A7-40D6-8FC2-589E9FCCE0A1}" destId="{EB553AFB-D2CA-48D5-9F16-BF7A0E26412E}" srcOrd="1" destOrd="0" parTransId="{A476F99A-420C-4784-8711-D5C4C4840181}" sibTransId="{94241B70-0FBC-4415-8C2D-884A938915E0}"/>
    <dgm:cxn modelId="{1AB4DCAB-30A0-EA46-A193-4511F0A9FB4E}" type="presParOf" srcId="{424A1A2C-86A3-5A45-B0FF-34418769C7F9}" destId="{671FD880-EE99-4D40-8CF3-59F67063E900}" srcOrd="0" destOrd="0" presId="urn:microsoft.com/office/officeart/2005/8/layout/process4"/>
    <dgm:cxn modelId="{070AA72B-F264-F24F-824E-3CA102BFF20C}" type="presParOf" srcId="{671FD880-EE99-4D40-8CF3-59F67063E900}" destId="{0F39CF23-AEF8-A14A-AC3B-EFD0712CD834}" srcOrd="0" destOrd="0" presId="urn:microsoft.com/office/officeart/2005/8/layout/process4"/>
    <dgm:cxn modelId="{519C8876-63B4-AF43-8442-ADB1A79DB951}" type="presParOf" srcId="{671FD880-EE99-4D40-8CF3-59F67063E900}" destId="{DB0208D2-5704-0E40-B963-053E1664BF58}" srcOrd="1" destOrd="0" presId="urn:microsoft.com/office/officeart/2005/8/layout/process4"/>
    <dgm:cxn modelId="{ED8DE362-6F80-1D47-8265-9E207EA50431}" type="presParOf" srcId="{671FD880-EE99-4D40-8CF3-59F67063E900}" destId="{9D4E424B-641F-7145-8C51-67D95B28A89F}" srcOrd="2" destOrd="0" presId="urn:microsoft.com/office/officeart/2005/8/layout/process4"/>
    <dgm:cxn modelId="{5C7928D1-7CE7-E440-B861-D390C772A842}" type="presParOf" srcId="{9D4E424B-641F-7145-8C51-67D95B28A89F}" destId="{23022D77-2958-F847-A541-A0594781CD56}" srcOrd="0" destOrd="0" presId="urn:microsoft.com/office/officeart/2005/8/layout/process4"/>
    <dgm:cxn modelId="{F4AF739C-C7B2-7F4F-8E66-93F117BDD1AC}" type="presParOf" srcId="{424A1A2C-86A3-5A45-B0FF-34418769C7F9}" destId="{14ADF6BC-BD77-374B-929C-FDB0AC12BF8E}" srcOrd="1" destOrd="0" presId="urn:microsoft.com/office/officeart/2005/8/layout/process4"/>
    <dgm:cxn modelId="{61879933-CD63-2F42-AF10-640678993F9D}" type="presParOf" srcId="{424A1A2C-86A3-5A45-B0FF-34418769C7F9}" destId="{8D691F17-C51D-4F42-9BFC-3953C603ADDF}" srcOrd="2" destOrd="0" presId="urn:microsoft.com/office/officeart/2005/8/layout/process4"/>
    <dgm:cxn modelId="{9FBBC4B5-99F6-644B-8380-8884BE972304}" type="presParOf" srcId="{8D691F17-C51D-4F42-9BFC-3953C603ADDF}" destId="{A7420C36-C1B8-7B48-A0BF-4980AB38BD3F}" srcOrd="0" destOrd="0" presId="urn:microsoft.com/office/officeart/2005/8/layout/process4"/>
    <dgm:cxn modelId="{B6DC5FE7-954E-E848-9F45-0645548D8D99}" type="presParOf" srcId="{424A1A2C-86A3-5A45-B0FF-34418769C7F9}" destId="{5D4A3945-FC82-7545-B068-E8C851C0A358}" srcOrd="3" destOrd="0" presId="urn:microsoft.com/office/officeart/2005/8/layout/process4"/>
    <dgm:cxn modelId="{B57AF12C-F92E-2F49-BF2E-FDF2B46B2B21}" type="presParOf" srcId="{424A1A2C-86A3-5A45-B0FF-34418769C7F9}" destId="{F17C3720-CB69-A544-850A-7BEA6AD20230}" srcOrd="4" destOrd="0" presId="urn:microsoft.com/office/officeart/2005/8/layout/process4"/>
    <dgm:cxn modelId="{E1ACB71E-F475-454B-85E8-5366BA03E193}" type="presParOf" srcId="{F17C3720-CB69-A544-850A-7BEA6AD20230}" destId="{B7AE5084-8E1C-F745-A1F4-EDDB92391C20}" srcOrd="0" destOrd="0" presId="urn:microsoft.com/office/officeart/2005/8/layout/process4"/>
    <dgm:cxn modelId="{44456D68-F17E-6E44-BD8B-AA17457F3792}" type="presParOf" srcId="{F17C3720-CB69-A544-850A-7BEA6AD20230}" destId="{4FBBA43C-12F8-9A4F-8B3E-ADB482A552E0}" srcOrd="1" destOrd="0" presId="urn:microsoft.com/office/officeart/2005/8/layout/process4"/>
    <dgm:cxn modelId="{9A55FC70-11DC-5448-86F6-A6285E3F883D}" type="presParOf" srcId="{F17C3720-CB69-A544-850A-7BEA6AD20230}" destId="{F9B1CD24-A842-F141-9271-AEE11CDA8674}" srcOrd="2" destOrd="0" presId="urn:microsoft.com/office/officeart/2005/8/layout/process4"/>
    <dgm:cxn modelId="{C6B924F4-BAB3-184B-B5AE-38C0BCF3E3F0}" type="presParOf" srcId="{F9B1CD24-A842-F141-9271-AEE11CDA8674}" destId="{DDC09538-EB6D-0547-9B76-D799AD5C4F3D}" srcOrd="0" destOrd="0" presId="urn:microsoft.com/office/officeart/2005/8/layout/process4"/>
    <dgm:cxn modelId="{34593855-0E84-8749-840C-4E5B2AD17459}" type="presParOf" srcId="{F9B1CD24-A842-F141-9271-AEE11CDA8674}" destId="{7B176A71-1584-F941-9864-32E522FB00BF}" srcOrd="1" destOrd="0" presId="urn:microsoft.com/office/officeart/2005/8/layout/process4"/>
    <dgm:cxn modelId="{950A0BC7-2CAF-DC4E-B980-D0B9FCC2DC3F}" type="presParOf" srcId="{F9B1CD24-A842-F141-9271-AEE11CDA8674}" destId="{377B7DC2-A2FF-634C-9A93-91BB70E85635}"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458C67F-90A8-4B29-A592-533FB7DFB759}"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06DE4719-5DCD-4879-8F1C-36A1B90A1782}">
      <dgm:prSet/>
      <dgm:spPr/>
      <dgm:t>
        <a:bodyPr/>
        <a:lstStyle/>
        <a:p>
          <a:r>
            <a:rPr lang="en-US" dirty="0"/>
            <a:t>Physical Distancing Practices</a:t>
          </a:r>
        </a:p>
      </dgm:t>
    </dgm:pt>
    <dgm:pt modelId="{719B25C9-352E-4C6A-B947-E67E9C22A6A4}" type="parTrans" cxnId="{8DD9553F-9B18-404A-A81D-D09E26501712}">
      <dgm:prSet/>
      <dgm:spPr/>
      <dgm:t>
        <a:bodyPr/>
        <a:lstStyle/>
        <a:p>
          <a:endParaRPr lang="en-US"/>
        </a:p>
      </dgm:t>
    </dgm:pt>
    <dgm:pt modelId="{0C50D964-376C-4C50-92ED-A2047AAB813E}" type="sibTrans" cxnId="{8DD9553F-9B18-404A-A81D-D09E26501712}">
      <dgm:prSet/>
      <dgm:spPr/>
      <dgm:t>
        <a:bodyPr/>
        <a:lstStyle/>
        <a:p>
          <a:endParaRPr lang="en-US"/>
        </a:p>
      </dgm:t>
    </dgm:pt>
    <dgm:pt modelId="{631CE8CE-12AA-4C78-BFF8-828E4AD80C83}">
      <dgm:prSet/>
      <dgm:spPr/>
      <dgm:t>
        <a:bodyPr/>
        <a:lstStyle/>
        <a:p>
          <a:r>
            <a:rPr lang="en-US" dirty="0"/>
            <a:t>Staff Must Know:</a:t>
          </a:r>
        </a:p>
      </dgm:t>
    </dgm:pt>
    <dgm:pt modelId="{1C13129F-9A74-4B9B-B2C4-A606F60B0D0A}" type="parTrans" cxnId="{1DA7A8A0-BFF9-42BD-ACC0-E2A317CD321B}">
      <dgm:prSet/>
      <dgm:spPr/>
      <dgm:t>
        <a:bodyPr/>
        <a:lstStyle/>
        <a:p>
          <a:endParaRPr lang="en-US"/>
        </a:p>
      </dgm:t>
    </dgm:pt>
    <dgm:pt modelId="{ECF4CD39-1561-414B-B85C-3A73D62E2B99}" type="sibTrans" cxnId="{1DA7A8A0-BFF9-42BD-ACC0-E2A317CD321B}">
      <dgm:prSet/>
      <dgm:spPr/>
      <dgm:t>
        <a:bodyPr/>
        <a:lstStyle/>
        <a:p>
          <a:endParaRPr lang="en-US"/>
        </a:p>
      </dgm:t>
    </dgm:pt>
    <dgm:pt modelId="{1E87F88C-B9C3-3348-A791-CAC8A523384E}">
      <dgm:prSet/>
      <dgm:spPr/>
      <dgm:t>
        <a:bodyPr/>
        <a:lstStyle/>
        <a:p>
          <a:r>
            <a:rPr lang="en-US" dirty="0"/>
            <a:t>Everyone Must Know:</a:t>
          </a:r>
        </a:p>
      </dgm:t>
    </dgm:pt>
    <dgm:pt modelId="{3EB2F0E6-252D-8B4E-8DE2-C064D390E6C9}" type="parTrans" cxnId="{E2A394CA-D2B8-5245-8E36-A841BDD5F806}">
      <dgm:prSet/>
      <dgm:spPr/>
      <dgm:t>
        <a:bodyPr/>
        <a:lstStyle/>
        <a:p>
          <a:endParaRPr lang="en-US"/>
        </a:p>
      </dgm:t>
    </dgm:pt>
    <dgm:pt modelId="{72E82567-0443-F94F-B446-EA03830716D5}" type="sibTrans" cxnId="{E2A394CA-D2B8-5245-8E36-A841BDD5F806}">
      <dgm:prSet/>
      <dgm:spPr/>
      <dgm:t>
        <a:bodyPr/>
        <a:lstStyle/>
        <a:p>
          <a:endParaRPr lang="en-US"/>
        </a:p>
      </dgm:t>
    </dgm:pt>
    <dgm:pt modelId="{3830385A-E910-EF46-A651-7786C37842EC}">
      <dgm:prSet/>
      <dgm:spPr/>
      <dgm:t>
        <a:bodyPr/>
        <a:lstStyle/>
        <a:p>
          <a:r>
            <a:rPr lang="en-US" dirty="0"/>
            <a:t>What is COVID-19</a:t>
          </a:r>
        </a:p>
      </dgm:t>
    </dgm:pt>
    <dgm:pt modelId="{80D93515-5CC6-E545-B63D-BE9A05EE910E}" type="parTrans" cxnId="{D074D583-F8B9-2445-9AD2-BD93156177B3}">
      <dgm:prSet/>
      <dgm:spPr/>
      <dgm:t>
        <a:bodyPr/>
        <a:lstStyle/>
        <a:p>
          <a:endParaRPr lang="en-US"/>
        </a:p>
      </dgm:t>
    </dgm:pt>
    <dgm:pt modelId="{0602EEEE-85FF-9246-AF27-16FB2E19B346}" type="sibTrans" cxnId="{D074D583-F8B9-2445-9AD2-BD93156177B3}">
      <dgm:prSet/>
      <dgm:spPr/>
      <dgm:t>
        <a:bodyPr/>
        <a:lstStyle/>
        <a:p>
          <a:endParaRPr lang="en-US"/>
        </a:p>
      </dgm:t>
    </dgm:pt>
    <dgm:pt modelId="{CCF4D90E-A6F1-C543-9FE6-F8021AB9B3A2}">
      <dgm:prSet/>
      <dgm:spPr/>
      <dgm:t>
        <a:bodyPr/>
        <a:lstStyle/>
        <a:p>
          <a:r>
            <a:rPr lang="en-US" dirty="0"/>
            <a:t>Good Hygiene Practices</a:t>
          </a:r>
        </a:p>
      </dgm:t>
    </dgm:pt>
    <dgm:pt modelId="{9CF2F965-DE06-9142-9373-44A9C15B89DB}" type="parTrans" cxnId="{BA486BFF-5A3F-6E44-A470-668013D50AFC}">
      <dgm:prSet/>
      <dgm:spPr/>
      <dgm:t>
        <a:bodyPr/>
        <a:lstStyle/>
        <a:p>
          <a:endParaRPr lang="en-US"/>
        </a:p>
      </dgm:t>
    </dgm:pt>
    <dgm:pt modelId="{790471A8-FF37-2446-A170-E573511721FF}" type="sibTrans" cxnId="{BA486BFF-5A3F-6E44-A470-668013D50AFC}">
      <dgm:prSet/>
      <dgm:spPr/>
      <dgm:t>
        <a:bodyPr/>
        <a:lstStyle/>
        <a:p>
          <a:endParaRPr lang="en-US"/>
        </a:p>
      </dgm:t>
    </dgm:pt>
    <dgm:pt modelId="{06C8EE7B-772B-784E-AFC5-2FED8CD520F1}">
      <dgm:prSet/>
      <dgm:spPr/>
      <dgm:t>
        <a:bodyPr/>
        <a:lstStyle/>
        <a:p>
          <a:r>
            <a:rPr lang="en-US" dirty="0"/>
            <a:t>Screening Procedures</a:t>
          </a:r>
        </a:p>
      </dgm:t>
    </dgm:pt>
    <dgm:pt modelId="{9F99BBCF-A625-FC45-8923-EE383CB6DDA8}" type="parTrans" cxnId="{2E0E1D33-B688-6340-BC14-2C36803B12CE}">
      <dgm:prSet/>
      <dgm:spPr/>
      <dgm:t>
        <a:bodyPr/>
        <a:lstStyle/>
        <a:p>
          <a:endParaRPr lang="en-US"/>
        </a:p>
      </dgm:t>
    </dgm:pt>
    <dgm:pt modelId="{6DD2F2CA-6999-C14D-8C26-09A54DDF09B2}" type="sibTrans" cxnId="{2E0E1D33-B688-6340-BC14-2C36803B12CE}">
      <dgm:prSet/>
      <dgm:spPr/>
      <dgm:t>
        <a:bodyPr/>
        <a:lstStyle/>
        <a:p>
          <a:endParaRPr lang="en-US"/>
        </a:p>
      </dgm:t>
    </dgm:pt>
    <dgm:pt modelId="{5E5A3B36-8714-7441-AC00-29050B63A4AB}">
      <dgm:prSet/>
      <dgm:spPr/>
      <dgm:t>
        <a:bodyPr/>
        <a:lstStyle/>
        <a:p>
          <a:r>
            <a:rPr lang="en-US" dirty="0"/>
            <a:t>Proper Use of all PPE</a:t>
          </a:r>
        </a:p>
      </dgm:t>
    </dgm:pt>
    <dgm:pt modelId="{F45868E8-183B-4347-BD3F-588D9E101FB2}" type="parTrans" cxnId="{AE1419C0-D14F-D949-8294-DF865FD0CD64}">
      <dgm:prSet/>
      <dgm:spPr/>
      <dgm:t>
        <a:bodyPr/>
        <a:lstStyle/>
        <a:p>
          <a:endParaRPr lang="en-US"/>
        </a:p>
      </dgm:t>
    </dgm:pt>
    <dgm:pt modelId="{FD0E253F-4979-8C4B-925A-5F3282F1679B}" type="sibTrans" cxnId="{AE1419C0-D14F-D949-8294-DF865FD0CD64}">
      <dgm:prSet/>
      <dgm:spPr/>
      <dgm:t>
        <a:bodyPr/>
        <a:lstStyle/>
        <a:p>
          <a:endParaRPr lang="en-US"/>
        </a:p>
      </dgm:t>
    </dgm:pt>
    <dgm:pt modelId="{7FB793F1-2427-CC4A-A6D3-A19DBCFAA967}">
      <dgm:prSet/>
      <dgm:spPr/>
      <dgm:t>
        <a:bodyPr/>
        <a:lstStyle/>
        <a:p>
          <a:r>
            <a:rPr lang="en-US" dirty="0"/>
            <a:t>Proper Cleaning &amp; Disinfecting</a:t>
          </a:r>
        </a:p>
      </dgm:t>
    </dgm:pt>
    <dgm:pt modelId="{18C27C2E-5B07-4241-8F18-A71C3A37DA8F}" type="parTrans" cxnId="{5DCDC539-FBD8-C742-9861-AE93C03D5CCF}">
      <dgm:prSet/>
      <dgm:spPr/>
      <dgm:t>
        <a:bodyPr/>
        <a:lstStyle/>
        <a:p>
          <a:endParaRPr lang="en-US"/>
        </a:p>
      </dgm:t>
    </dgm:pt>
    <dgm:pt modelId="{3786068F-8EF4-1742-83BF-852508AD3485}" type="sibTrans" cxnId="{5DCDC539-FBD8-C742-9861-AE93C03D5CCF}">
      <dgm:prSet/>
      <dgm:spPr/>
      <dgm:t>
        <a:bodyPr/>
        <a:lstStyle/>
        <a:p>
          <a:endParaRPr lang="en-US"/>
        </a:p>
      </dgm:t>
    </dgm:pt>
    <dgm:pt modelId="{6890565A-52B1-B242-91B0-47F9C35F9270}">
      <dgm:prSet/>
      <dgm:spPr/>
      <dgm:t>
        <a:bodyPr/>
        <a:lstStyle/>
        <a:p>
          <a:r>
            <a:rPr lang="en-US" dirty="0"/>
            <a:t>How to handle a suspected or confirmed COVID-19 individual in the gym</a:t>
          </a:r>
        </a:p>
      </dgm:t>
    </dgm:pt>
    <dgm:pt modelId="{0B9025EE-72E7-E24C-97BA-843596EC9ABE}" type="parTrans" cxnId="{F74869ED-5CBC-A647-9798-FC304E1E0A5F}">
      <dgm:prSet/>
      <dgm:spPr/>
      <dgm:t>
        <a:bodyPr/>
        <a:lstStyle/>
        <a:p>
          <a:endParaRPr lang="en-US"/>
        </a:p>
      </dgm:t>
    </dgm:pt>
    <dgm:pt modelId="{004FD5CC-B39E-514B-AC8F-95E1553D1489}" type="sibTrans" cxnId="{F74869ED-5CBC-A647-9798-FC304E1E0A5F}">
      <dgm:prSet/>
      <dgm:spPr/>
      <dgm:t>
        <a:bodyPr/>
        <a:lstStyle/>
        <a:p>
          <a:endParaRPr lang="en-US"/>
        </a:p>
      </dgm:t>
    </dgm:pt>
    <dgm:pt modelId="{23B83F58-CCD3-0D47-8029-466B1AE6B74D}" type="pres">
      <dgm:prSet presAssocID="{7458C67F-90A8-4B29-A592-533FB7DFB759}" presName="vert0" presStyleCnt="0">
        <dgm:presLayoutVars>
          <dgm:dir/>
          <dgm:animOne val="branch"/>
          <dgm:animLvl val="lvl"/>
        </dgm:presLayoutVars>
      </dgm:prSet>
      <dgm:spPr/>
    </dgm:pt>
    <dgm:pt modelId="{F409996B-D979-7C4B-8A39-86A33382FBDE}" type="pres">
      <dgm:prSet presAssocID="{1E87F88C-B9C3-3348-A791-CAC8A523384E}" presName="thickLine" presStyleLbl="alignNode1" presStyleIdx="0" presStyleCnt="2"/>
      <dgm:spPr/>
    </dgm:pt>
    <dgm:pt modelId="{D063D2DB-327A-7B4C-9B06-B18A942D1912}" type="pres">
      <dgm:prSet presAssocID="{1E87F88C-B9C3-3348-A791-CAC8A523384E}" presName="horz1" presStyleCnt="0"/>
      <dgm:spPr/>
    </dgm:pt>
    <dgm:pt modelId="{2333FACF-9D11-B844-BDEE-CEC2C9030378}" type="pres">
      <dgm:prSet presAssocID="{1E87F88C-B9C3-3348-A791-CAC8A523384E}" presName="tx1" presStyleLbl="revTx" presStyleIdx="0" presStyleCnt="9"/>
      <dgm:spPr/>
    </dgm:pt>
    <dgm:pt modelId="{C30BE24B-DFEE-1648-B7C2-3E5ABB6EE4E6}" type="pres">
      <dgm:prSet presAssocID="{1E87F88C-B9C3-3348-A791-CAC8A523384E}" presName="vert1" presStyleCnt="0"/>
      <dgm:spPr/>
    </dgm:pt>
    <dgm:pt modelId="{0920D5CE-70B2-F249-9757-39DE52816B91}" type="pres">
      <dgm:prSet presAssocID="{3830385A-E910-EF46-A651-7786C37842EC}" presName="vertSpace2a" presStyleCnt="0"/>
      <dgm:spPr/>
    </dgm:pt>
    <dgm:pt modelId="{118B3756-D776-2043-BB19-95B52838DDAD}" type="pres">
      <dgm:prSet presAssocID="{3830385A-E910-EF46-A651-7786C37842EC}" presName="horz2" presStyleCnt="0"/>
      <dgm:spPr/>
    </dgm:pt>
    <dgm:pt modelId="{93F53EB6-59B4-3049-B024-352361D3F888}" type="pres">
      <dgm:prSet presAssocID="{3830385A-E910-EF46-A651-7786C37842EC}" presName="horzSpace2" presStyleCnt="0"/>
      <dgm:spPr/>
    </dgm:pt>
    <dgm:pt modelId="{7C2BCB19-D7DA-8C4F-BB17-4CA3D47E88EE}" type="pres">
      <dgm:prSet presAssocID="{3830385A-E910-EF46-A651-7786C37842EC}" presName="tx2" presStyleLbl="revTx" presStyleIdx="1" presStyleCnt="9"/>
      <dgm:spPr/>
    </dgm:pt>
    <dgm:pt modelId="{B0E57D9F-5569-2C46-91F6-16CB68DE9C2D}" type="pres">
      <dgm:prSet presAssocID="{3830385A-E910-EF46-A651-7786C37842EC}" presName="vert2" presStyleCnt="0"/>
      <dgm:spPr/>
    </dgm:pt>
    <dgm:pt modelId="{C488BFB7-D5B9-4E46-85F4-4B42E6FAAA96}" type="pres">
      <dgm:prSet presAssocID="{3830385A-E910-EF46-A651-7786C37842EC}" presName="thinLine2b" presStyleLbl="callout" presStyleIdx="0" presStyleCnt="7"/>
      <dgm:spPr/>
    </dgm:pt>
    <dgm:pt modelId="{AA6971A0-9D26-D94D-9A41-D5DC29213D9A}" type="pres">
      <dgm:prSet presAssocID="{3830385A-E910-EF46-A651-7786C37842EC}" presName="vertSpace2b" presStyleCnt="0"/>
      <dgm:spPr/>
    </dgm:pt>
    <dgm:pt modelId="{5B96E91E-031D-A048-8BD7-D27537CBD426}" type="pres">
      <dgm:prSet presAssocID="{06DE4719-5DCD-4879-8F1C-36A1B90A1782}" presName="horz2" presStyleCnt="0"/>
      <dgm:spPr/>
    </dgm:pt>
    <dgm:pt modelId="{314C5973-AF49-264C-89BE-AE15492A03D3}" type="pres">
      <dgm:prSet presAssocID="{06DE4719-5DCD-4879-8F1C-36A1B90A1782}" presName="horzSpace2" presStyleCnt="0"/>
      <dgm:spPr/>
    </dgm:pt>
    <dgm:pt modelId="{9876F1D9-A214-6E46-BB18-E18367958953}" type="pres">
      <dgm:prSet presAssocID="{06DE4719-5DCD-4879-8F1C-36A1B90A1782}" presName="tx2" presStyleLbl="revTx" presStyleIdx="2" presStyleCnt="9"/>
      <dgm:spPr/>
    </dgm:pt>
    <dgm:pt modelId="{D4A56CC9-7F4A-5740-A1D3-6E9E45D5F8DB}" type="pres">
      <dgm:prSet presAssocID="{06DE4719-5DCD-4879-8F1C-36A1B90A1782}" presName="vert2" presStyleCnt="0"/>
      <dgm:spPr/>
    </dgm:pt>
    <dgm:pt modelId="{12F24604-51C0-9547-B119-B88B77BB6A95}" type="pres">
      <dgm:prSet presAssocID="{06DE4719-5DCD-4879-8F1C-36A1B90A1782}" presName="thinLine2b" presStyleLbl="callout" presStyleIdx="1" presStyleCnt="7"/>
      <dgm:spPr/>
    </dgm:pt>
    <dgm:pt modelId="{2E8D9B2A-9053-AD40-B641-0CAA1B2035A3}" type="pres">
      <dgm:prSet presAssocID="{06DE4719-5DCD-4879-8F1C-36A1B90A1782}" presName="vertSpace2b" presStyleCnt="0"/>
      <dgm:spPr/>
    </dgm:pt>
    <dgm:pt modelId="{2D93347B-3798-0247-A65A-A22B00EC0357}" type="pres">
      <dgm:prSet presAssocID="{CCF4D90E-A6F1-C543-9FE6-F8021AB9B3A2}" presName="horz2" presStyleCnt="0"/>
      <dgm:spPr/>
    </dgm:pt>
    <dgm:pt modelId="{387ED682-F928-8F46-84A8-FE7E562262B0}" type="pres">
      <dgm:prSet presAssocID="{CCF4D90E-A6F1-C543-9FE6-F8021AB9B3A2}" presName="horzSpace2" presStyleCnt="0"/>
      <dgm:spPr/>
    </dgm:pt>
    <dgm:pt modelId="{FF7F1342-C6EA-714D-9A4F-ACD350122BFC}" type="pres">
      <dgm:prSet presAssocID="{CCF4D90E-A6F1-C543-9FE6-F8021AB9B3A2}" presName="tx2" presStyleLbl="revTx" presStyleIdx="3" presStyleCnt="9"/>
      <dgm:spPr/>
    </dgm:pt>
    <dgm:pt modelId="{D1D3FF7D-F772-1D4D-BF79-CCA03C4CEE7A}" type="pres">
      <dgm:prSet presAssocID="{CCF4D90E-A6F1-C543-9FE6-F8021AB9B3A2}" presName="vert2" presStyleCnt="0"/>
      <dgm:spPr/>
    </dgm:pt>
    <dgm:pt modelId="{35EE7D33-5B39-C346-B085-91EA95C4EE8B}" type="pres">
      <dgm:prSet presAssocID="{CCF4D90E-A6F1-C543-9FE6-F8021AB9B3A2}" presName="thinLine2b" presStyleLbl="callout" presStyleIdx="2" presStyleCnt="7"/>
      <dgm:spPr/>
    </dgm:pt>
    <dgm:pt modelId="{EAF1E557-15B9-8045-BF1C-3F0CC4A2D8B8}" type="pres">
      <dgm:prSet presAssocID="{CCF4D90E-A6F1-C543-9FE6-F8021AB9B3A2}" presName="vertSpace2b" presStyleCnt="0"/>
      <dgm:spPr/>
    </dgm:pt>
    <dgm:pt modelId="{04173E93-4882-6249-A017-1342CDF05806}" type="pres">
      <dgm:prSet presAssocID="{631CE8CE-12AA-4C78-BFF8-828E4AD80C83}" presName="thickLine" presStyleLbl="alignNode1" presStyleIdx="1" presStyleCnt="2"/>
      <dgm:spPr/>
    </dgm:pt>
    <dgm:pt modelId="{EDB87CA2-AE21-D24B-808B-333F87AD6DB2}" type="pres">
      <dgm:prSet presAssocID="{631CE8CE-12AA-4C78-BFF8-828E4AD80C83}" presName="horz1" presStyleCnt="0"/>
      <dgm:spPr/>
    </dgm:pt>
    <dgm:pt modelId="{AD494B7A-5854-4247-814C-97703B287B79}" type="pres">
      <dgm:prSet presAssocID="{631CE8CE-12AA-4C78-BFF8-828E4AD80C83}" presName="tx1" presStyleLbl="revTx" presStyleIdx="4" presStyleCnt="9"/>
      <dgm:spPr/>
    </dgm:pt>
    <dgm:pt modelId="{B77C5228-5553-EF41-B7A4-6A87AC106A9D}" type="pres">
      <dgm:prSet presAssocID="{631CE8CE-12AA-4C78-BFF8-828E4AD80C83}" presName="vert1" presStyleCnt="0"/>
      <dgm:spPr/>
    </dgm:pt>
    <dgm:pt modelId="{45B573BE-0F00-E948-A442-154A48062DB3}" type="pres">
      <dgm:prSet presAssocID="{06C8EE7B-772B-784E-AFC5-2FED8CD520F1}" presName="vertSpace2a" presStyleCnt="0"/>
      <dgm:spPr/>
    </dgm:pt>
    <dgm:pt modelId="{687178A2-DB48-104C-B660-707990AE64E0}" type="pres">
      <dgm:prSet presAssocID="{06C8EE7B-772B-784E-AFC5-2FED8CD520F1}" presName="horz2" presStyleCnt="0"/>
      <dgm:spPr/>
    </dgm:pt>
    <dgm:pt modelId="{F6E0C986-C2B8-D64C-A8F8-42337B3EB160}" type="pres">
      <dgm:prSet presAssocID="{06C8EE7B-772B-784E-AFC5-2FED8CD520F1}" presName="horzSpace2" presStyleCnt="0"/>
      <dgm:spPr/>
    </dgm:pt>
    <dgm:pt modelId="{AA3E7021-10C9-1142-9346-A2010603108D}" type="pres">
      <dgm:prSet presAssocID="{06C8EE7B-772B-784E-AFC5-2FED8CD520F1}" presName="tx2" presStyleLbl="revTx" presStyleIdx="5" presStyleCnt="9"/>
      <dgm:spPr/>
    </dgm:pt>
    <dgm:pt modelId="{E809CFC3-6309-D545-A4B8-191AE3D50309}" type="pres">
      <dgm:prSet presAssocID="{06C8EE7B-772B-784E-AFC5-2FED8CD520F1}" presName="vert2" presStyleCnt="0"/>
      <dgm:spPr/>
    </dgm:pt>
    <dgm:pt modelId="{1F7D0972-5B15-6943-AE56-8BB8E6BCA26D}" type="pres">
      <dgm:prSet presAssocID="{06C8EE7B-772B-784E-AFC5-2FED8CD520F1}" presName="thinLine2b" presStyleLbl="callout" presStyleIdx="3" presStyleCnt="7"/>
      <dgm:spPr/>
    </dgm:pt>
    <dgm:pt modelId="{59E2BF86-D6B3-9249-AFE8-938B7203CFC7}" type="pres">
      <dgm:prSet presAssocID="{06C8EE7B-772B-784E-AFC5-2FED8CD520F1}" presName="vertSpace2b" presStyleCnt="0"/>
      <dgm:spPr/>
    </dgm:pt>
    <dgm:pt modelId="{08DB17EB-9334-324A-BCBB-5C438185794C}" type="pres">
      <dgm:prSet presAssocID="{5E5A3B36-8714-7441-AC00-29050B63A4AB}" presName="horz2" presStyleCnt="0"/>
      <dgm:spPr/>
    </dgm:pt>
    <dgm:pt modelId="{05BD20CB-362A-964F-885B-58D04CFA53D9}" type="pres">
      <dgm:prSet presAssocID="{5E5A3B36-8714-7441-AC00-29050B63A4AB}" presName="horzSpace2" presStyleCnt="0"/>
      <dgm:spPr/>
    </dgm:pt>
    <dgm:pt modelId="{F48B68AE-8653-C642-9111-D1A1037A7029}" type="pres">
      <dgm:prSet presAssocID="{5E5A3B36-8714-7441-AC00-29050B63A4AB}" presName="tx2" presStyleLbl="revTx" presStyleIdx="6" presStyleCnt="9"/>
      <dgm:spPr/>
    </dgm:pt>
    <dgm:pt modelId="{1028A3DF-39D5-EE40-9A53-3AC4FFEC84F0}" type="pres">
      <dgm:prSet presAssocID="{5E5A3B36-8714-7441-AC00-29050B63A4AB}" presName="vert2" presStyleCnt="0"/>
      <dgm:spPr/>
    </dgm:pt>
    <dgm:pt modelId="{2AC2612D-2D66-DD46-9874-492B661A23FE}" type="pres">
      <dgm:prSet presAssocID="{5E5A3B36-8714-7441-AC00-29050B63A4AB}" presName="thinLine2b" presStyleLbl="callout" presStyleIdx="4" presStyleCnt="7"/>
      <dgm:spPr/>
    </dgm:pt>
    <dgm:pt modelId="{D9D8ECEF-2EBB-054F-B127-BB2B24BECE94}" type="pres">
      <dgm:prSet presAssocID="{5E5A3B36-8714-7441-AC00-29050B63A4AB}" presName="vertSpace2b" presStyleCnt="0"/>
      <dgm:spPr/>
    </dgm:pt>
    <dgm:pt modelId="{DD951154-FC94-1A47-BCCC-87A301392548}" type="pres">
      <dgm:prSet presAssocID="{7FB793F1-2427-CC4A-A6D3-A19DBCFAA967}" presName="horz2" presStyleCnt="0"/>
      <dgm:spPr/>
    </dgm:pt>
    <dgm:pt modelId="{D8CC8BCB-346A-F34F-8574-189B6E1D546F}" type="pres">
      <dgm:prSet presAssocID="{7FB793F1-2427-CC4A-A6D3-A19DBCFAA967}" presName="horzSpace2" presStyleCnt="0"/>
      <dgm:spPr/>
    </dgm:pt>
    <dgm:pt modelId="{8F4D0D73-F964-2E47-833C-8BE922A66F2E}" type="pres">
      <dgm:prSet presAssocID="{7FB793F1-2427-CC4A-A6D3-A19DBCFAA967}" presName="tx2" presStyleLbl="revTx" presStyleIdx="7" presStyleCnt="9"/>
      <dgm:spPr/>
    </dgm:pt>
    <dgm:pt modelId="{A5D25D13-057B-4741-AC30-23671038D56B}" type="pres">
      <dgm:prSet presAssocID="{7FB793F1-2427-CC4A-A6D3-A19DBCFAA967}" presName="vert2" presStyleCnt="0"/>
      <dgm:spPr/>
    </dgm:pt>
    <dgm:pt modelId="{8D6EA265-A2E7-D84B-A019-97204FBAC655}" type="pres">
      <dgm:prSet presAssocID="{7FB793F1-2427-CC4A-A6D3-A19DBCFAA967}" presName="thinLine2b" presStyleLbl="callout" presStyleIdx="5" presStyleCnt="7"/>
      <dgm:spPr/>
    </dgm:pt>
    <dgm:pt modelId="{7ACE799C-B163-3747-A742-5D5A3AE9668C}" type="pres">
      <dgm:prSet presAssocID="{7FB793F1-2427-CC4A-A6D3-A19DBCFAA967}" presName="vertSpace2b" presStyleCnt="0"/>
      <dgm:spPr/>
    </dgm:pt>
    <dgm:pt modelId="{E601E366-946C-8C4D-B598-37D7B7A93382}" type="pres">
      <dgm:prSet presAssocID="{6890565A-52B1-B242-91B0-47F9C35F9270}" presName="horz2" presStyleCnt="0"/>
      <dgm:spPr/>
    </dgm:pt>
    <dgm:pt modelId="{B2D38A20-B44D-4242-84CB-141990CEE262}" type="pres">
      <dgm:prSet presAssocID="{6890565A-52B1-B242-91B0-47F9C35F9270}" presName="horzSpace2" presStyleCnt="0"/>
      <dgm:spPr/>
    </dgm:pt>
    <dgm:pt modelId="{592501E4-49B5-7F49-B99D-6CAAFFE6C921}" type="pres">
      <dgm:prSet presAssocID="{6890565A-52B1-B242-91B0-47F9C35F9270}" presName="tx2" presStyleLbl="revTx" presStyleIdx="8" presStyleCnt="9" custLinFactNeighborX="670"/>
      <dgm:spPr/>
    </dgm:pt>
    <dgm:pt modelId="{745E50E8-A42C-6E42-938C-07616CF4E905}" type="pres">
      <dgm:prSet presAssocID="{6890565A-52B1-B242-91B0-47F9C35F9270}" presName="vert2" presStyleCnt="0"/>
      <dgm:spPr/>
    </dgm:pt>
    <dgm:pt modelId="{A77C6AE1-AB91-CD4C-82A1-5760FF9C210C}" type="pres">
      <dgm:prSet presAssocID="{6890565A-52B1-B242-91B0-47F9C35F9270}" presName="thinLine2b" presStyleLbl="callout" presStyleIdx="6" presStyleCnt="7"/>
      <dgm:spPr/>
    </dgm:pt>
    <dgm:pt modelId="{B5349F45-8127-E648-8F64-89AC9574C8AB}" type="pres">
      <dgm:prSet presAssocID="{6890565A-52B1-B242-91B0-47F9C35F9270}" presName="vertSpace2b" presStyleCnt="0"/>
      <dgm:spPr/>
    </dgm:pt>
  </dgm:ptLst>
  <dgm:cxnLst>
    <dgm:cxn modelId="{5CDDDC14-FC2C-564A-9DF4-8F9BA72A765F}" type="presOf" srcId="{1E87F88C-B9C3-3348-A791-CAC8A523384E}" destId="{2333FACF-9D11-B844-BDEE-CEC2C9030378}" srcOrd="0" destOrd="0" presId="urn:microsoft.com/office/officeart/2008/layout/LinedList"/>
    <dgm:cxn modelId="{49F1D716-FBD3-F74E-A518-5F82D0271A34}" type="presOf" srcId="{5E5A3B36-8714-7441-AC00-29050B63A4AB}" destId="{F48B68AE-8653-C642-9111-D1A1037A7029}" srcOrd="0" destOrd="0" presId="urn:microsoft.com/office/officeart/2008/layout/LinedList"/>
    <dgm:cxn modelId="{2740CF30-1C4A-7740-B97F-CCD2777D8F64}" type="presOf" srcId="{CCF4D90E-A6F1-C543-9FE6-F8021AB9B3A2}" destId="{FF7F1342-C6EA-714D-9A4F-ACD350122BFC}" srcOrd="0" destOrd="0" presId="urn:microsoft.com/office/officeart/2008/layout/LinedList"/>
    <dgm:cxn modelId="{2E0E1D33-B688-6340-BC14-2C36803B12CE}" srcId="{631CE8CE-12AA-4C78-BFF8-828E4AD80C83}" destId="{06C8EE7B-772B-784E-AFC5-2FED8CD520F1}" srcOrd="0" destOrd="0" parTransId="{9F99BBCF-A625-FC45-8923-EE383CB6DDA8}" sibTransId="{6DD2F2CA-6999-C14D-8C26-09A54DDF09B2}"/>
    <dgm:cxn modelId="{5DCDC539-FBD8-C742-9861-AE93C03D5CCF}" srcId="{631CE8CE-12AA-4C78-BFF8-828E4AD80C83}" destId="{7FB793F1-2427-CC4A-A6D3-A19DBCFAA967}" srcOrd="2" destOrd="0" parTransId="{18C27C2E-5B07-4241-8F18-A71C3A37DA8F}" sibTransId="{3786068F-8EF4-1742-83BF-852508AD3485}"/>
    <dgm:cxn modelId="{8DD9553F-9B18-404A-A81D-D09E26501712}" srcId="{1E87F88C-B9C3-3348-A791-CAC8A523384E}" destId="{06DE4719-5DCD-4879-8F1C-36A1B90A1782}" srcOrd="1" destOrd="0" parTransId="{719B25C9-352E-4C6A-B947-E67E9C22A6A4}" sibTransId="{0C50D964-376C-4C50-92ED-A2047AAB813E}"/>
    <dgm:cxn modelId="{4ECE0F5D-3AA2-0F47-9A21-EFE4A3854060}" type="presOf" srcId="{06C8EE7B-772B-784E-AFC5-2FED8CD520F1}" destId="{AA3E7021-10C9-1142-9346-A2010603108D}" srcOrd="0" destOrd="0" presId="urn:microsoft.com/office/officeart/2008/layout/LinedList"/>
    <dgm:cxn modelId="{65E1336C-ED10-304A-9984-789EF9717E17}" type="presOf" srcId="{7458C67F-90A8-4B29-A592-533FB7DFB759}" destId="{23B83F58-CCD3-0D47-8029-466B1AE6B74D}" srcOrd="0" destOrd="0" presId="urn:microsoft.com/office/officeart/2008/layout/LinedList"/>
    <dgm:cxn modelId="{40A01353-AD4F-AB4A-9D67-502165DAA3DA}" type="presOf" srcId="{6890565A-52B1-B242-91B0-47F9C35F9270}" destId="{592501E4-49B5-7F49-B99D-6CAAFFE6C921}" srcOrd="0" destOrd="0" presId="urn:microsoft.com/office/officeart/2008/layout/LinedList"/>
    <dgm:cxn modelId="{A9E69776-E08A-3248-98EF-36AD650FE7D2}" type="presOf" srcId="{7FB793F1-2427-CC4A-A6D3-A19DBCFAA967}" destId="{8F4D0D73-F964-2E47-833C-8BE922A66F2E}" srcOrd="0" destOrd="0" presId="urn:microsoft.com/office/officeart/2008/layout/LinedList"/>
    <dgm:cxn modelId="{D074D583-F8B9-2445-9AD2-BD93156177B3}" srcId="{1E87F88C-B9C3-3348-A791-CAC8A523384E}" destId="{3830385A-E910-EF46-A651-7786C37842EC}" srcOrd="0" destOrd="0" parTransId="{80D93515-5CC6-E545-B63D-BE9A05EE910E}" sibTransId="{0602EEEE-85FF-9246-AF27-16FB2E19B346}"/>
    <dgm:cxn modelId="{1DA7A8A0-BFF9-42BD-ACC0-E2A317CD321B}" srcId="{7458C67F-90A8-4B29-A592-533FB7DFB759}" destId="{631CE8CE-12AA-4C78-BFF8-828E4AD80C83}" srcOrd="1" destOrd="0" parTransId="{1C13129F-9A74-4B9B-B2C4-A606F60B0D0A}" sibTransId="{ECF4CD39-1561-414B-B85C-3A73D62E2B99}"/>
    <dgm:cxn modelId="{431729AA-E39D-484B-917B-51C5F2C6A296}" type="presOf" srcId="{06DE4719-5DCD-4879-8F1C-36A1B90A1782}" destId="{9876F1D9-A214-6E46-BB18-E18367958953}" srcOrd="0" destOrd="0" presId="urn:microsoft.com/office/officeart/2008/layout/LinedList"/>
    <dgm:cxn modelId="{AE1419C0-D14F-D949-8294-DF865FD0CD64}" srcId="{631CE8CE-12AA-4C78-BFF8-828E4AD80C83}" destId="{5E5A3B36-8714-7441-AC00-29050B63A4AB}" srcOrd="1" destOrd="0" parTransId="{F45868E8-183B-4347-BD3F-588D9E101FB2}" sibTransId="{FD0E253F-4979-8C4B-925A-5F3282F1679B}"/>
    <dgm:cxn modelId="{E2A394CA-D2B8-5245-8E36-A841BDD5F806}" srcId="{7458C67F-90A8-4B29-A592-533FB7DFB759}" destId="{1E87F88C-B9C3-3348-A791-CAC8A523384E}" srcOrd="0" destOrd="0" parTransId="{3EB2F0E6-252D-8B4E-8DE2-C064D390E6C9}" sibTransId="{72E82567-0443-F94F-B446-EA03830716D5}"/>
    <dgm:cxn modelId="{F74869ED-5CBC-A647-9798-FC304E1E0A5F}" srcId="{631CE8CE-12AA-4C78-BFF8-828E4AD80C83}" destId="{6890565A-52B1-B242-91B0-47F9C35F9270}" srcOrd="3" destOrd="0" parTransId="{0B9025EE-72E7-E24C-97BA-843596EC9ABE}" sibTransId="{004FD5CC-B39E-514B-AC8F-95E1553D1489}"/>
    <dgm:cxn modelId="{FA9A64F9-F9A8-364D-951D-9FF44793566B}" type="presOf" srcId="{3830385A-E910-EF46-A651-7786C37842EC}" destId="{7C2BCB19-D7DA-8C4F-BB17-4CA3D47E88EE}" srcOrd="0" destOrd="0" presId="urn:microsoft.com/office/officeart/2008/layout/LinedList"/>
    <dgm:cxn modelId="{840FAFFC-8B55-0F43-A5F2-9794CA656456}" type="presOf" srcId="{631CE8CE-12AA-4C78-BFF8-828E4AD80C83}" destId="{AD494B7A-5854-4247-814C-97703B287B79}" srcOrd="0" destOrd="0" presId="urn:microsoft.com/office/officeart/2008/layout/LinedList"/>
    <dgm:cxn modelId="{BA486BFF-5A3F-6E44-A470-668013D50AFC}" srcId="{1E87F88C-B9C3-3348-A791-CAC8A523384E}" destId="{CCF4D90E-A6F1-C543-9FE6-F8021AB9B3A2}" srcOrd="2" destOrd="0" parTransId="{9CF2F965-DE06-9142-9373-44A9C15B89DB}" sibTransId="{790471A8-FF37-2446-A170-E573511721FF}"/>
    <dgm:cxn modelId="{EC088C73-6DD6-4D41-9ED4-5FAD802B2F89}" type="presParOf" srcId="{23B83F58-CCD3-0D47-8029-466B1AE6B74D}" destId="{F409996B-D979-7C4B-8A39-86A33382FBDE}" srcOrd="0" destOrd="0" presId="urn:microsoft.com/office/officeart/2008/layout/LinedList"/>
    <dgm:cxn modelId="{7666423B-19E3-F348-BF8D-268003A72C0B}" type="presParOf" srcId="{23B83F58-CCD3-0D47-8029-466B1AE6B74D}" destId="{D063D2DB-327A-7B4C-9B06-B18A942D1912}" srcOrd="1" destOrd="0" presId="urn:microsoft.com/office/officeart/2008/layout/LinedList"/>
    <dgm:cxn modelId="{7F8620F1-B334-9346-BD53-9550653E5B83}" type="presParOf" srcId="{D063D2DB-327A-7B4C-9B06-B18A942D1912}" destId="{2333FACF-9D11-B844-BDEE-CEC2C9030378}" srcOrd="0" destOrd="0" presId="urn:microsoft.com/office/officeart/2008/layout/LinedList"/>
    <dgm:cxn modelId="{F557A7B1-77DE-BD4C-9F52-BDAEACA9FC31}" type="presParOf" srcId="{D063D2DB-327A-7B4C-9B06-B18A942D1912}" destId="{C30BE24B-DFEE-1648-B7C2-3E5ABB6EE4E6}" srcOrd="1" destOrd="0" presId="urn:microsoft.com/office/officeart/2008/layout/LinedList"/>
    <dgm:cxn modelId="{CA28E332-7EEF-5744-A33A-67DADB72CD4E}" type="presParOf" srcId="{C30BE24B-DFEE-1648-B7C2-3E5ABB6EE4E6}" destId="{0920D5CE-70B2-F249-9757-39DE52816B91}" srcOrd="0" destOrd="0" presId="urn:microsoft.com/office/officeart/2008/layout/LinedList"/>
    <dgm:cxn modelId="{A4C91642-2270-3B47-B352-682F6B1FB486}" type="presParOf" srcId="{C30BE24B-DFEE-1648-B7C2-3E5ABB6EE4E6}" destId="{118B3756-D776-2043-BB19-95B52838DDAD}" srcOrd="1" destOrd="0" presId="urn:microsoft.com/office/officeart/2008/layout/LinedList"/>
    <dgm:cxn modelId="{B162D6D2-72D9-7349-86AD-820776CAC465}" type="presParOf" srcId="{118B3756-D776-2043-BB19-95B52838DDAD}" destId="{93F53EB6-59B4-3049-B024-352361D3F888}" srcOrd="0" destOrd="0" presId="urn:microsoft.com/office/officeart/2008/layout/LinedList"/>
    <dgm:cxn modelId="{C48FF4C8-2114-CF40-BE35-8D10DC7A85EF}" type="presParOf" srcId="{118B3756-D776-2043-BB19-95B52838DDAD}" destId="{7C2BCB19-D7DA-8C4F-BB17-4CA3D47E88EE}" srcOrd="1" destOrd="0" presId="urn:microsoft.com/office/officeart/2008/layout/LinedList"/>
    <dgm:cxn modelId="{4610797F-B405-AC43-A25C-A82778E77A19}" type="presParOf" srcId="{118B3756-D776-2043-BB19-95B52838DDAD}" destId="{B0E57D9F-5569-2C46-91F6-16CB68DE9C2D}" srcOrd="2" destOrd="0" presId="urn:microsoft.com/office/officeart/2008/layout/LinedList"/>
    <dgm:cxn modelId="{BC03B480-3605-6644-8AF9-8383F8116037}" type="presParOf" srcId="{C30BE24B-DFEE-1648-B7C2-3E5ABB6EE4E6}" destId="{C488BFB7-D5B9-4E46-85F4-4B42E6FAAA96}" srcOrd="2" destOrd="0" presId="urn:microsoft.com/office/officeart/2008/layout/LinedList"/>
    <dgm:cxn modelId="{260525AD-7A28-3A4C-A349-245942B584D3}" type="presParOf" srcId="{C30BE24B-DFEE-1648-B7C2-3E5ABB6EE4E6}" destId="{AA6971A0-9D26-D94D-9A41-D5DC29213D9A}" srcOrd="3" destOrd="0" presId="urn:microsoft.com/office/officeart/2008/layout/LinedList"/>
    <dgm:cxn modelId="{6BA47B0F-6699-7D41-AC9B-6887FCF81CC5}" type="presParOf" srcId="{C30BE24B-DFEE-1648-B7C2-3E5ABB6EE4E6}" destId="{5B96E91E-031D-A048-8BD7-D27537CBD426}" srcOrd="4" destOrd="0" presId="urn:microsoft.com/office/officeart/2008/layout/LinedList"/>
    <dgm:cxn modelId="{10157024-2FD6-5543-AE31-5EAFFEB46C3E}" type="presParOf" srcId="{5B96E91E-031D-A048-8BD7-D27537CBD426}" destId="{314C5973-AF49-264C-89BE-AE15492A03D3}" srcOrd="0" destOrd="0" presId="urn:microsoft.com/office/officeart/2008/layout/LinedList"/>
    <dgm:cxn modelId="{FFB5F09A-DA7B-734B-B117-33B2F0307D1F}" type="presParOf" srcId="{5B96E91E-031D-A048-8BD7-D27537CBD426}" destId="{9876F1D9-A214-6E46-BB18-E18367958953}" srcOrd="1" destOrd="0" presId="urn:microsoft.com/office/officeart/2008/layout/LinedList"/>
    <dgm:cxn modelId="{F937AFEC-6344-0B41-B714-7AED59138859}" type="presParOf" srcId="{5B96E91E-031D-A048-8BD7-D27537CBD426}" destId="{D4A56CC9-7F4A-5740-A1D3-6E9E45D5F8DB}" srcOrd="2" destOrd="0" presId="urn:microsoft.com/office/officeart/2008/layout/LinedList"/>
    <dgm:cxn modelId="{8F2BDD2D-6AF6-DD46-9268-8D76ACC23192}" type="presParOf" srcId="{C30BE24B-DFEE-1648-B7C2-3E5ABB6EE4E6}" destId="{12F24604-51C0-9547-B119-B88B77BB6A95}" srcOrd="5" destOrd="0" presId="urn:microsoft.com/office/officeart/2008/layout/LinedList"/>
    <dgm:cxn modelId="{217D2296-9B47-9D47-BAE9-46FEF6E10D76}" type="presParOf" srcId="{C30BE24B-DFEE-1648-B7C2-3E5ABB6EE4E6}" destId="{2E8D9B2A-9053-AD40-B641-0CAA1B2035A3}" srcOrd="6" destOrd="0" presId="urn:microsoft.com/office/officeart/2008/layout/LinedList"/>
    <dgm:cxn modelId="{03290437-80EF-9E4A-A481-404C3BB6432A}" type="presParOf" srcId="{C30BE24B-DFEE-1648-B7C2-3E5ABB6EE4E6}" destId="{2D93347B-3798-0247-A65A-A22B00EC0357}" srcOrd="7" destOrd="0" presId="urn:microsoft.com/office/officeart/2008/layout/LinedList"/>
    <dgm:cxn modelId="{AC3DDF44-7A4B-B241-BBF5-48A2E7EA5D22}" type="presParOf" srcId="{2D93347B-3798-0247-A65A-A22B00EC0357}" destId="{387ED682-F928-8F46-84A8-FE7E562262B0}" srcOrd="0" destOrd="0" presId="urn:microsoft.com/office/officeart/2008/layout/LinedList"/>
    <dgm:cxn modelId="{D7FB7B2C-66F5-374C-885B-6E2D508C97D6}" type="presParOf" srcId="{2D93347B-3798-0247-A65A-A22B00EC0357}" destId="{FF7F1342-C6EA-714D-9A4F-ACD350122BFC}" srcOrd="1" destOrd="0" presId="urn:microsoft.com/office/officeart/2008/layout/LinedList"/>
    <dgm:cxn modelId="{59E7C449-488B-F54A-9627-C881D3BA996F}" type="presParOf" srcId="{2D93347B-3798-0247-A65A-A22B00EC0357}" destId="{D1D3FF7D-F772-1D4D-BF79-CCA03C4CEE7A}" srcOrd="2" destOrd="0" presId="urn:microsoft.com/office/officeart/2008/layout/LinedList"/>
    <dgm:cxn modelId="{C054E282-9B5C-E745-BE01-CE2406E9D8DF}" type="presParOf" srcId="{C30BE24B-DFEE-1648-B7C2-3E5ABB6EE4E6}" destId="{35EE7D33-5B39-C346-B085-91EA95C4EE8B}" srcOrd="8" destOrd="0" presId="urn:microsoft.com/office/officeart/2008/layout/LinedList"/>
    <dgm:cxn modelId="{4686CA08-89CD-7447-9FD9-5ED8D6214FEB}" type="presParOf" srcId="{C30BE24B-DFEE-1648-B7C2-3E5ABB6EE4E6}" destId="{EAF1E557-15B9-8045-BF1C-3F0CC4A2D8B8}" srcOrd="9" destOrd="0" presId="urn:microsoft.com/office/officeart/2008/layout/LinedList"/>
    <dgm:cxn modelId="{B72B777D-6C0B-FE4A-996F-D31728108203}" type="presParOf" srcId="{23B83F58-CCD3-0D47-8029-466B1AE6B74D}" destId="{04173E93-4882-6249-A017-1342CDF05806}" srcOrd="2" destOrd="0" presId="urn:microsoft.com/office/officeart/2008/layout/LinedList"/>
    <dgm:cxn modelId="{8D87DDA3-1977-0047-A402-D885DECE1645}" type="presParOf" srcId="{23B83F58-CCD3-0D47-8029-466B1AE6B74D}" destId="{EDB87CA2-AE21-D24B-808B-333F87AD6DB2}" srcOrd="3" destOrd="0" presId="urn:microsoft.com/office/officeart/2008/layout/LinedList"/>
    <dgm:cxn modelId="{8DFD1FBE-B553-3A42-9C17-771D66ED068B}" type="presParOf" srcId="{EDB87CA2-AE21-D24B-808B-333F87AD6DB2}" destId="{AD494B7A-5854-4247-814C-97703B287B79}" srcOrd="0" destOrd="0" presId="urn:microsoft.com/office/officeart/2008/layout/LinedList"/>
    <dgm:cxn modelId="{714D3794-86DF-2B49-B6F3-43827ED8BBFA}" type="presParOf" srcId="{EDB87CA2-AE21-D24B-808B-333F87AD6DB2}" destId="{B77C5228-5553-EF41-B7A4-6A87AC106A9D}" srcOrd="1" destOrd="0" presId="urn:microsoft.com/office/officeart/2008/layout/LinedList"/>
    <dgm:cxn modelId="{065657D8-ADF0-6B4B-B844-E05E39DF262E}" type="presParOf" srcId="{B77C5228-5553-EF41-B7A4-6A87AC106A9D}" destId="{45B573BE-0F00-E948-A442-154A48062DB3}" srcOrd="0" destOrd="0" presId="urn:microsoft.com/office/officeart/2008/layout/LinedList"/>
    <dgm:cxn modelId="{8CBACE05-FDE8-B749-B652-A820814E0FED}" type="presParOf" srcId="{B77C5228-5553-EF41-B7A4-6A87AC106A9D}" destId="{687178A2-DB48-104C-B660-707990AE64E0}" srcOrd="1" destOrd="0" presId="urn:microsoft.com/office/officeart/2008/layout/LinedList"/>
    <dgm:cxn modelId="{4280E13C-17A6-4C46-9D9B-5CE7D4E9720F}" type="presParOf" srcId="{687178A2-DB48-104C-B660-707990AE64E0}" destId="{F6E0C986-C2B8-D64C-A8F8-42337B3EB160}" srcOrd="0" destOrd="0" presId="urn:microsoft.com/office/officeart/2008/layout/LinedList"/>
    <dgm:cxn modelId="{82456035-1A3B-1847-A96F-6665CCC6D8E1}" type="presParOf" srcId="{687178A2-DB48-104C-B660-707990AE64E0}" destId="{AA3E7021-10C9-1142-9346-A2010603108D}" srcOrd="1" destOrd="0" presId="urn:microsoft.com/office/officeart/2008/layout/LinedList"/>
    <dgm:cxn modelId="{36EBFE66-0C5F-8B48-94FB-B5A734841F2E}" type="presParOf" srcId="{687178A2-DB48-104C-B660-707990AE64E0}" destId="{E809CFC3-6309-D545-A4B8-191AE3D50309}" srcOrd="2" destOrd="0" presId="urn:microsoft.com/office/officeart/2008/layout/LinedList"/>
    <dgm:cxn modelId="{4F7C219C-B03B-0844-B2DD-209AC2DE64DE}" type="presParOf" srcId="{B77C5228-5553-EF41-B7A4-6A87AC106A9D}" destId="{1F7D0972-5B15-6943-AE56-8BB8E6BCA26D}" srcOrd="2" destOrd="0" presId="urn:microsoft.com/office/officeart/2008/layout/LinedList"/>
    <dgm:cxn modelId="{B2758872-BE74-3F4E-8372-1A77A3A947C9}" type="presParOf" srcId="{B77C5228-5553-EF41-B7A4-6A87AC106A9D}" destId="{59E2BF86-D6B3-9249-AFE8-938B7203CFC7}" srcOrd="3" destOrd="0" presId="urn:microsoft.com/office/officeart/2008/layout/LinedList"/>
    <dgm:cxn modelId="{217361C6-C511-C741-8563-E08140B52EF4}" type="presParOf" srcId="{B77C5228-5553-EF41-B7A4-6A87AC106A9D}" destId="{08DB17EB-9334-324A-BCBB-5C438185794C}" srcOrd="4" destOrd="0" presId="urn:microsoft.com/office/officeart/2008/layout/LinedList"/>
    <dgm:cxn modelId="{429CCADF-B53F-0C48-BEE8-F33BAEE0F8F9}" type="presParOf" srcId="{08DB17EB-9334-324A-BCBB-5C438185794C}" destId="{05BD20CB-362A-964F-885B-58D04CFA53D9}" srcOrd="0" destOrd="0" presId="urn:microsoft.com/office/officeart/2008/layout/LinedList"/>
    <dgm:cxn modelId="{76E61622-A5D2-2A4B-BABA-7917504F0D9E}" type="presParOf" srcId="{08DB17EB-9334-324A-BCBB-5C438185794C}" destId="{F48B68AE-8653-C642-9111-D1A1037A7029}" srcOrd="1" destOrd="0" presId="urn:microsoft.com/office/officeart/2008/layout/LinedList"/>
    <dgm:cxn modelId="{28FE4593-810B-C149-9A77-7C56D8EC6894}" type="presParOf" srcId="{08DB17EB-9334-324A-BCBB-5C438185794C}" destId="{1028A3DF-39D5-EE40-9A53-3AC4FFEC84F0}" srcOrd="2" destOrd="0" presId="urn:microsoft.com/office/officeart/2008/layout/LinedList"/>
    <dgm:cxn modelId="{532AEFA0-112A-6D41-8E79-0ED92033B383}" type="presParOf" srcId="{B77C5228-5553-EF41-B7A4-6A87AC106A9D}" destId="{2AC2612D-2D66-DD46-9874-492B661A23FE}" srcOrd="5" destOrd="0" presId="urn:microsoft.com/office/officeart/2008/layout/LinedList"/>
    <dgm:cxn modelId="{2C64CBB2-90BF-394A-A064-91E88A51CF78}" type="presParOf" srcId="{B77C5228-5553-EF41-B7A4-6A87AC106A9D}" destId="{D9D8ECEF-2EBB-054F-B127-BB2B24BECE94}" srcOrd="6" destOrd="0" presId="urn:microsoft.com/office/officeart/2008/layout/LinedList"/>
    <dgm:cxn modelId="{C381155F-0495-4D48-AB29-167759332CB5}" type="presParOf" srcId="{B77C5228-5553-EF41-B7A4-6A87AC106A9D}" destId="{DD951154-FC94-1A47-BCCC-87A301392548}" srcOrd="7" destOrd="0" presId="urn:microsoft.com/office/officeart/2008/layout/LinedList"/>
    <dgm:cxn modelId="{D89D0ABC-8FE9-C342-B192-7753ACB4CFFA}" type="presParOf" srcId="{DD951154-FC94-1A47-BCCC-87A301392548}" destId="{D8CC8BCB-346A-F34F-8574-189B6E1D546F}" srcOrd="0" destOrd="0" presId="urn:microsoft.com/office/officeart/2008/layout/LinedList"/>
    <dgm:cxn modelId="{6E0475CC-A3B7-AE46-AD5E-8FB8E1E0DEC4}" type="presParOf" srcId="{DD951154-FC94-1A47-BCCC-87A301392548}" destId="{8F4D0D73-F964-2E47-833C-8BE922A66F2E}" srcOrd="1" destOrd="0" presId="urn:microsoft.com/office/officeart/2008/layout/LinedList"/>
    <dgm:cxn modelId="{6D953A7D-6061-884F-A624-FB9174EE97BF}" type="presParOf" srcId="{DD951154-FC94-1A47-BCCC-87A301392548}" destId="{A5D25D13-057B-4741-AC30-23671038D56B}" srcOrd="2" destOrd="0" presId="urn:microsoft.com/office/officeart/2008/layout/LinedList"/>
    <dgm:cxn modelId="{293F52B6-7FEC-B14A-8BCE-F3EEA7E31204}" type="presParOf" srcId="{B77C5228-5553-EF41-B7A4-6A87AC106A9D}" destId="{8D6EA265-A2E7-D84B-A019-97204FBAC655}" srcOrd="8" destOrd="0" presId="urn:microsoft.com/office/officeart/2008/layout/LinedList"/>
    <dgm:cxn modelId="{87BA475B-7406-644D-A845-595B2CB81BEA}" type="presParOf" srcId="{B77C5228-5553-EF41-B7A4-6A87AC106A9D}" destId="{7ACE799C-B163-3747-A742-5D5A3AE9668C}" srcOrd="9" destOrd="0" presId="urn:microsoft.com/office/officeart/2008/layout/LinedList"/>
    <dgm:cxn modelId="{A3681593-0DC3-344B-978D-AC1A83995A77}" type="presParOf" srcId="{B77C5228-5553-EF41-B7A4-6A87AC106A9D}" destId="{E601E366-946C-8C4D-B598-37D7B7A93382}" srcOrd="10" destOrd="0" presId="urn:microsoft.com/office/officeart/2008/layout/LinedList"/>
    <dgm:cxn modelId="{EABA38FB-311D-124A-BE35-D99222CA8924}" type="presParOf" srcId="{E601E366-946C-8C4D-B598-37D7B7A93382}" destId="{B2D38A20-B44D-4242-84CB-141990CEE262}" srcOrd="0" destOrd="0" presId="urn:microsoft.com/office/officeart/2008/layout/LinedList"/>
    <dgm:cxn modelId="{E4CBB201-AFBE-4342-98BA-AFFA9DF5ECB0}" type="presParOf" srcId="{E601E366-946C-8C4D-B598-37D7B7A93382}" destId="{592501E4-49B5-7F49-B99D-6CAAFFE6C921}" srcOrd="1" destOrd="0" presId="urn:microsoft.com/office/officeart/2008/layout/LinedList"/>
    <dgm:cxn modelId="{C587CDCD-A518-9E42-A727-E6F10D383132}" type="presParOf" srcId="{E601E366-946C-8C4D-B598-37D7B7A93382}" destId="{745E50E8-A42C-6E42-938C-07616CF4E905}" srcOrd="2" destOrd="0" presId="urn:microsoft.com/office/officeart/2008/layout/LinedList"/>
    <dgm:cxn modelId="{1DE9C29D-BB59-F143-AEB8-2C43D2E4D4FE}" type="presParOf" srcId="{B77C5228-5553-EF41-B7A4-6A87AC106A9D}" destId="{A77C6AE1-AB91-CD4C-82A1-5760FF9C210C}" srcOrd="11" destOrd="0" presId="urn:microsoft.com/office/officeart/2008/layout/LinedList"/>
    <dgm:cxn modelId="{0337C8A4-00A9-E74A-A3AD-B97CB5EFD9A7}" type="presParOf" srcId="{B77C5228-5553-EF41-B7A4-6A87AC106A9D}" destId="{B5349F45-8127-E648-8F64-89AC9574C8AB}"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FAB349-11BD-4365-AB98-FBCD4CE93A4D}" type="doc">
      <dgm:prSet loTypeId="urn:microsoft.com/office/officeart/2005/8/layout/hList6" loCatId="list" qsTypeId="urn:microsoft.com/office/officeart/2005/8/quickstyle/simple2" qsCatId="simple" csTypeId="urn:microsoft.com/office/officeart/2005/8/colors/colorful1" csCatId="colorful" phldr="1"/>
      <dgm:spPr/>
      <dgm:t>
        <a:bodyPr/>
        <a:lstStyle/>
        <a:p>
          <a:endParaRPr lang="en-US"/>
        </a:p>
      </dgm:t>
    </dgm:pt>
    <dgm:pt modelId="{EED62CFB-25F4-4E59-BAEF-083F7F9408AE}">
      <dgm:prSet custT="1"/>
      <dgm:spPr/>
      <dgm:t>
        <a:bodyPr/>
        <a:lstStyle/>
        <a:p>
          <a:r>
            <a:rPr lang="en-US" sz="1200" b="1" dirty="0">
              <a:solidFill>
                <a:schemeClr val="bg1"/>
              </a:solidFill>
            </a:rPr>
            <a:t>Sanitation Controls</a:t>
          </a:r>
        </a:p>
        <a:p>
          <a:r>
            <a:rPr lang="en-US" sz="1000" b="1" dirty="0">
              <a:solidFill>
                <a:schemeClr val="bg1">
                  <a:lumMod val="95000"/>
                  <a:lumOff val="5000"/>
                </a:schemeClr>
              </a:solidFill>
            </a:rPr>
            <a:t>Ashley Olson/Keila Haynes</a:t>
          </a:r>
        </a:p>
      </dgm:t>
    </dgm:pt>
    <dgm:pt modelId="{BF58920A-C23C-4846-B5D0-2A91D04F2CF4}" type="parTrans" cxnId="{32EA4451-8126-411D-8B4B-EFAA4E0CF9EE}">
      <dgm:prSet/>
      <dgm:spPr/>
      <dgm:t>
        <a:bodyPr/>
        <a:lstStyle/>
        <a:p>
          <a:endParaRPr lang="en-US"/>
        </a:p>
      </dgm:t>
    </dgm:pt>
    <dgm:pt modelId="{1B6A186F-4D6C-4AB4-907E-AF8830DD54D8}" type="sibTrans" cxnId="{32EA4451-8126-411D-8B4B-EFAA4E0CF9EE}">
      <dgm:prSet/>
      <dgm:spPr/>
      <dgm:t>
        <a:bodyPr/>
        <a:lstStyle/>
        <a:p>
          <a:endParaRPr lang="en-US"/>
        </a:p>
      </dgm:t>
    </dgm:pt>
    <dgm:pt modelId="{72B0B4E9-88F6-48D6-ACD6-22F70214AB4C}">
      <dgm:prSet custT="1"/>
      <dgm:spPr/>
      <dgm:t>
        <a:bodyPr/>
        <a:lstStyle/>
        <a:p>
          <a:r>
            <a:rPr lang="en-US" sz="800" dirty="0">
              <a:solidFill>
                <a:schemeClr val="bg2">
                  <a:lumMod val="75000"/>
                  <a:lumOff val="25000"/>
                </a:schemeClr>
              </a:solidFill>
            </a:rPr>
            <a:t>Ensure environment is cleaned and disinfected</a:t>
          </a:r>
        </a:p>
      </dgm:t>
    </dgm:pt>
    <dgm:pt modelId="{1ABC489C-CE0F-469F-9B94-C27B74E05530}" type="parTrans" cxnId="{3AE374A4-7386-4092-A6FD-B6CFE530ACE8}">
      <dgm:prSet/>
      <dgm:spPr/>
      <dgm:t>
        <a:bodyPr/>
        <a:lstStyle/>
        <a:p>
          <a:endParaRPr lang="en-US"/>
        </a:p>
      </dgm:t>
    </dgm:pt>
    <dgm:pt modelId="{99CE1678-97B2-4DA7-A83C-E5EA3159D9FF}" type="sibTrans" cxnId="{3AE374A4-7386-4092-A6FD-B6CFE530ACE8}">
      <dgm:prSet/>
      <dgm:spPr/>
      <dgm:t>
        <a:bodyPr/>
        <a:lstStyle/>
        <a:p>
          <a:endParaRPr lang="en-US"/>
        </a:p>
      </dgm:t>
    </dgm:pt>
    <dgm:pt modelId="{69DAB66A-31A6-4AD1-9BE7-6E95A6C2C51A}">
      <dgm:prSet custT="1"/>
      <dgm:spPr/>
      <dgm:t>
        <a:bodyPr/>
        <a:lstStyle/>
        <a:p>
          <a:r>
            <a:rPr lang="en-US" sz="1200" b="1" dirty="0">
              <a:solidFill>
                <a:schemeClr val="bg1"/>
              </a:solidFill>
            </a:rPr>
            <a:t>Health Surveillance &amp; Record Keeping</a:t>
          </a:r>
        </a:p>
        <a:p>
          <a:r>
            <a:rPr lang="en-US" sz="1000" b="1" dirty="0">
              <a:solidFill>
                <a:schemeClr val="bg1">
                  <a:lumMod val="95000"/>
                  <a:lumOff val="5000"/>
                </a:schemeClr>
              </a:solidFill>
            </a:rPr>
            <a:t>Keila Haynes, Lisa Hemmie</a:t>
          </a:r>
        </a:p>
      </dgm:t>
    </dgm:pt>
    <dgm:pt modelId="{C39C2D50-BA35-48F4-8C30-9DBAB4D750B9}" type="parTrans" cxnId="{76C79565-A396-4048-8FDA-53951A46852C}">
      <dgm:prSet/>
      <dgm:spPr/>
      <dgm:t>
        <a:bodyPr/>
        <a:lstStyle/>
        <a:p>
          <a:endParaRPr lang="en-US"/>
        </a:p>
      </dgm:t>
    </dgm:pt>
    <dgm:pt modelId="{E581CB9C-5C93-45A1-BDDA-85C4B229BE92}" type="sibTrans" cxnId="{76C79565-A396-4048-8FDA-53951A46852C}">
      <dgm:prSet/>
      <dgm:spPr/>
      <dgm:t>
        <a:bodyPr/>
        <a:lstStyle/>
        <a:p>
          <a:endParaRPr lang="en-US"/>
        </a:p>
      </dgm:t>
    </dgm:pt>
    <dgm:pt modelId="{EFBA029F-C1DD-4ED3-9055-3C1D4E4F854F}">
      <dgm:prSet custT="1"/>
      <dgm:spPr/>
      <dgm:t>
        <a:bodyPr/>
        <a:lstStyle/>
        <a:p>
          <a:r>
            <a:rPr lang="en-US" sz="800" dirty="0">
              <a:solidFill>
                <a:schemeClr val="bg2">
                  <a:lumMod val="75000"/>
                  <a:lumOff val="25000"/>
                </a:schemeClr>
              </a:solidFill>
            </a:rPr>
            <a:t>Ensure screening protocol is implemented </a:t>
          </a:r>
        </a:p>
      </dgm:t>
    </dgm:pt>
    <dgm:pt modelId="{11BFB8A7-417E-4FCD-B87D-6383CF8F62D4}" type="parTrans" cxnId="{301F150F-6CA9-43CF-A9C2-D171E6515971}">
      <dgm:prSet/>
      <dgm:spPr/>
      <dgm:t>
        <a:bodyPr/>
        <a:lstStyle/>
        <a:p>
          <a:endParaRPr lang="en-US"/>
        </a:p>
      </dgm:t>
    </dgm:pt>
    <dgm:pt modelId="{F1E1A93B-1D3C-473B-842B-D3EE5C2CA91E}" type="sibTrans" cxnId="{301F150F-6CA9-43CF-A9C2-D171E6515971}">
      <dgm:prSet/>
      <dgm:spPr/>
      <dgm:t>
        <a:bodyPr/>
        <a:lstStyle/>
        <a:p>
          <a:endParaRPr lang="en-US"/>
        </a:p>
      </dgm:t>
    </dgm:pt>
    <dgm:pt modelId="{4CD2FE8D-5690-49C3-BE76-83DC3EE284EF}">
      <dgm:prSet custT="1"/>
      <dgm:spPr/>
      <dgm:t>
        <a:bodyPr/>
        <a:lstStyle/>
        <a:p>
          <a:r>
            <a:rPr lang="en-US" sz="800" dirty="0">
              <a:solidFill>
                <a:schemeClr val="bg2">
                  <a:lumMod val="75000"/>
                  <a:lumOff val="25000"/>
                </a:schemeClr>
              </a:solidFill>
            </a:rPr>
            <a:t>Manage screening records</a:t>
          </a:r>
        </a:p>
      </dgm:t>
    </dgm:pt>
    <dgm:pt modelId="{4287A1BA-81ED-403D-A7FA-C79685DA5885}" type="parTrans" cxnId="{3CEEB8EC-24FD-44CB-9AE3-EF4F872EF1F9}">
      <dgm:prSet/>
      <dgm:spPr/>
      <dgm:t>
        <a:bodyPr/>
        <a:lstStyle/>
        <a:p>
          <a:endParaRPr lang="en-US"/>
        </a:p>
      </dgm:t>
    </dgm:pt>
    <dgm:pt modelId="{8BE35DCD-D2BE-4A12-A241-6C47F3995494}" type="sibTrans" cxnId="{3CEEB8EC-24FD-44CB-9AE3-EF4F872EF1F9}">
      <dgm:prSet/>
      <dgm:spPr/>
      <dgm:t>
        <a:bodyPr/>
        <a:lstStyle/>
        <a:p>
          <a:endParaRPr lang="en-US"/>
        </a:p>
      </dgm:t>
    </dgm:pt>
    <dgm:pt modelId="{19EE94A1-B19F-411C-8BF8-C7BF59E37459}">
      <dgm:prSet custT="1"/>
      <dgm:spPr/>
      <dgm:t>
        <a:bodyPr/>
        <a:lstStyle/>
        <a:p>
          <a:r>
            <a:rPr lang="en-US" sz="1200" b="1" dirty="0">
              <a:solidFill>
                <a:schemeClr val="bg1"/>
              </a:solidFill>
            </a:rPr>
            <a:t>Training, Tracking and Communication</a:t>
          </a:r>
        </a:p>
        <a:p>
          <a:r>
            <a:rPr lang="en-US" sz="1000" b="1" dirty="0">
              <a:solidFill>
                <a:schemeClr val="bg1">
                  <a:lumMod val="95000"/>
                  <a:lumOff val="5000"/>
                </a:schemeClr>
              </a:solidFill>
            </a:rPr>
            <a:t>Ashley Olson</a:t>
          </a:r>
        </a:p>
      </dgm:t>
    </dgm:pt>
    <dgm:pt modelId="{959527F6-F493-4932-BCE5-907080DF418A}" type="parTrans" cxnId="{3648F688-8D9C-42FA-8C47-67BF8B3876CC}">
      <dgm:prSet/>
      <dgm:spPr/>
      <dgm:t>
        <a:bodyPr/>
        <a:lstStyle/>
        <a:p>
          <a:endParaRPr lang="en-US"/>
        </a:p>
      </dgm:t>
    </dgm:pt>
    <dgm:pt modelId="{793DD5BE-367D-473D-90D4-7EBD48893602}" type="sibTrans" cxnId="{3648F688-8D9C-42FA-8C47-67BF8B3876CC}">
      <dgm:prSet/>
      <dgm:spPr/>
      <dgm:t>
        <a:bodyPr/>
        <a:lstStyle/>
        <a:p>
          <a:endParaRPr lang="en-US"/>
        </a:p>
      </dgm:t>
    </dgm:pt>
    <dgm:pt modelId="{6CC962B0-1F12-4A99-85EA-86887B2DDBCF}">
      <dgm:prSet custT="1"/>
      <dgm:spPr/>
      <dgm:t>
        <a:bodyPr/>
        <a:lstStyle/>
        <a:p>
          <a:r>
            <a:rPr lang="en-US" sz="800" dirty="0">
              <a:solidFill>
                <a:schemeClr val="bg2">
                  <a:lumMod val="75000"/>
                  <a:lumOff val="25000"/>
                </a:schemeClr>
              </a:solidFill>
            </a:rPr>
            <a:t>Ensure &amp; Track Staff Training </a:t>
          </a:r>
        </a:p>
      </dgm:t>
    </dgm:pt>
    <dgm:pt modelId="{B97C1F42-6CF4-4AF2-90D6-B93A36467007}" type="parTrans" cxnId="{772A54E8-AFA0-4B57-A48A-2BF7BBF28B9B}">
      <dgm:prSet/>
      <dgm:spPr/>
      <dgm:t>
        <a:bodyPr/>
        <a:lstStyle/>
        <a:p>
          <a:endParaRPr lang="en-US"/>
        </a:p>
      </dgm:t>
    </dgm:pt>
    <dgm:pt modelId="{769CB515-72C6-48CF-A11F-C699301FC546}" type="sibTrans" cxnId="{772A54E8-AFA0-4B57-A48A-2BF7BBF28B9B}">
      <dgm:prSet/>
      <dgm:spPr/>
      <dgm:t>
        <a:bodyPr/>
        <a:lstStyle/>
        <a:p>
          <a:endParaRPr lang="en-US"/>
        </a:p>
      </dgm:t>
    </dgm:pt>
    <dgm:pt modelId="{34576DF6-EF97-414C-B45A-5FD10C33E565}">
      <dgm:prSet custT="1"/>
      <dgm:spPr/>
      <dgm:t>
        <a:bodyPr/>
        <a:lstStyle/>
        <a:p>
          <a:r>
            <a:rPr lang="en-US" sz="800" dirty="0">
              <a:solidFill>
                <a:schemeClr val="bg2">
                  <a:lumMod val="75000"/>
                  <a:lumOff val="25000"/>
                </a:schemeClr>
              </a:solidFill>
            </a:rPr>
            <a:t>Monitor Staff &amp; Athlete Schedules and Rotations </a:t>
          </a:r>
        </a:p>
      </dgm:t>
    </dgm:pt>
    <dgm:pt modelId="{00E46BFF-8823-493A-9BD8-D14775F628C2}" type="parTrans" cxnId="{95C4BD7C-EC95-46DC-B1B0-4678C686A7CC}">
      <dgm:prSet/>
      <dgm:spPr/>
      <dgm:t>
        <a:bodyPr/>
        <a:lstStyle/>
        <a:p>
          <a:endParaRPr lang="en-US"/>
        </a:p>
      </dgm:t>
    </dgm:pt>
    <dgm:pt modelId="{B2B2E420-2296-4784-807D-4CFAEB035196}" type="sibTrans" cxnId="{95C4BD7C-EC95-46DC-B1B0-4678C686A7CC}">
      <dgm:prSet/>
      <dgm:spPr/>
      <dgm:t>
        <a:bodyPr/>
        <a:lstStyle/>
        <a:p>
          <a:endParaRPr lang="en-US"/>
        </a:p>
      </dgm:t>
    </dgm:pt>
    <dgm:pt modelId="{6147CCC2-DDCE-4671-ABAE-EF2DEC8AE565}">
      <dgm:prSet custT="1"/>
      <dgm:spPr/>
      <dgm:t>
        <a:bodyPr/>
        <a:lstStyle/>
        <a:p>
          <a:r>
            <a:rPr lang="en-US" sz="1200" b="1" dirty="0">
              <a:solidFill>
                <a:schemeClr val="bg1"/>
              </a:solidFill>
            </a:rPr>
            <a:t>COVID Response Leader</a:t>
          </a:r>
        </a:p>
        <a:p>
          <a:r>
            <a:rPr lang="en-US" sz="1000" dirty="0">
              <a:solidFill>
                <a:schemeClr val="bg1">
                  <a:lumMod val="95000"/>
                  <a:lumOff val="5000"/>
                </a:schemeClr>
              </a:solidFill>
            </a:rPr>
            <a:t>Lisa Hemmie</a:t>
          </a:r>
          <a:endParaRPr lang="en-US" sz="1000" b="1" dirty="0">
            <a:solidFill>
              <a:schemeClr val="bg1">
                <a:lumMod val="95000"/>
                <a:lumOff val="5000"/>
              </a:schemeClr>
            </a:solidFill>
          </a:endParaRPr>
        </a:p>
      </dgm:t>
    </dgm:pt>
    <dgm:pt modelId="{6D1A2F5A-4AB2-4A6A-AA47-5A9EAF9B6C52}" type="parTrans" cxnId="{120723F6-EEB7-464F-8E45-F1A2E9925A68}">
      <dgm:prSet/>
      <dgm:spPr/>
      <dgm:t>
        <a:bodyPr/>
        <a:lstStyle/>
        <a:p>
          <a:endParaRPr lang="en-US"/>
        </a:p>
      </dgm:t>
    </dgm:pt>
    <dgm:pt modelId="{F98F01CC-280F-41D2-A191-643B5C99774C}" type="sibTrans" cxnId="{120723F6-EEB7-464F-8E45-F1A2E9925A68}">
      <dgm:prSet/>
      <dgm:spPr/>
      <dgm:t>
        <a:bodyPr/>
        <a:lstStyle/>
        <a:p>
          <a:endParaRPr lang="en-US"/>
        </a:p>
      </dgm:t>
    </dgm:pt>
    <dgm:pt modelId="{BB0F9F70-77D4-4ABC-B054-C61D69B1BFBD}">
      <dgm:prSet custT="1"/>
      <dgm:spPr/>
      <dgm:t>
        <a:bodyPr/>
        <a:lstStyle/>
        <a:p>
          <a:r>
            <a:rPr lang="en-US" sz="800" dirty="0">
              <a:solidFill>
                <a:schemeClr val="bg2">
                  <a:lumMod val="75000"/>
                  <a:lumOff val="25000"/>
                </a:schemeClr>
              </a:solidFill>
            </a:rPr>
            <a:t>Staff/Member/Media Communication</a:t>
          </a:r>
        </a:p>
      </dgm:t>
    </dgm:pt>
    <dgm:pt modelId="{22053DD0-7F6A-4597-8925-7473890A7C19}" type="parTrans" cxnId="{DE545FB2-21F9-4DE9-B45B-51B4F48A79A3}">
      <dgm:prSet/>
      <dgm:spPr/>
      <dgm:t>
        <a:bodyPr/>
        <a:lstStyle/>
        <a:p>
          <a:endParaRPr lang="en-US"/>
        </a:p>
      </dgm:t>
    </dgm:pt>
    <dgm:pt modelId="{AB43A824-993E-4596-ADE4-DD57DBDF0C26}" type="sibTrans" cxnId="{DE545FB2-21F9-4DE9-B45B-51B4F48A79A3}">
      <dgm:prSet/>
      <dgm:spPr/>
      <dgm:t>
        <a:bodyPr/>
        <a:lstStyle/>
        <a:p>
          <a:endParaRPr lang="en-US"/>
        </a:p>
      </dgm:t>
    </dgm:pt>
    <dgm:pt modelId="{DC4F0884-F253-6B48-91E7-C417A366ED26}">
      <dgm:prSet custT="1"/>
      <dgm:spPr/>
      <dgm:t>
        <a:bodyPr/>
        <a:lstStyle/>
        <a:p>
          <a:r>
            <a:rPr lang="en-US" sz="800" dirty="0">
              <a:solidFill>
                <a:schemeClr val="bg2">
                  <a:lumMod val="75000"/>
                  <a:lumOff val="25000"/>
                </a:schemeClr>
              </a:solidFill>
            </a:rPr>
            <a:t>Monitor State &amp; Local Public Health Communications about COVID-19</a:t>
          </a:r>
        </a:p>
      </dgm:t>
    </dgm:pt>
    <dgm:pt modelId="{A397B95D-F437-6543-8953-B69B02FE4F17}" type="parTrans" cxnId="{FA47E545-4D90-2849-AB3F-BBA397DD4EA2}">
      <dgm:prSet/>
      <dgm:spPr/>
      <dgm:t>
        <a:bodyPr/>
        <a:lstStyle/>
        <a:p>
          <a:endParaRPr lang="en-US"/>
        </a:p>
      </dgm:t>
    </dgm:pt>
    <dgm:pt modelId="{7F43A720-4331-8A42-A031-485BD1E6A695}" type="sibTrans" cxnId="{FA47E545-4D90-2849-AB3F-BBA397DD4EA2}">
      <dgm:prSet/>
      <dgm:spPr/>
      <dgm:t>
        <a:bodyPr/>
        <a:lstStyle/>
        <a:p>
          <a:endParaRPr lang="en-US"/>
        </a:p>
      </dgm:t>
    </dgm:pt>
    <dgm:pt modelId="{87C0453B-642F-5448-B54E-D268A14E7965}">
      <dgm:prSet custT="1"/>
      <dgm:spPr/>
      <dgm:t>
        <a:bodyPr/>
        <a:lstStyle/>
        <a:p>
          <a:r>
            <a:rPr lang="en-US" sz="800" dirty="0">
              <a:solidFill>
                <a:schemeClr val="bg2">
                  <a:lumMod val="75000"/>
                  <a:lumOff val="25000"/>
                </a:schemeClr>
              </a:solidFill>
            </a:rPr>
            <a:t>Establish Hygiene Practices &amp; Isolation protocols</a:t>
          </a:r>
        </a:p>
      </dgm:t>
    </dgm:pt>
    <dgm:pt modelId="{9E7914A4-6D48-9E40-BFCF-DA82A1823EC9}" type="parTrans" cxnId="{867912CB-5501-BC49-9B7D-642ECD330110}">
      <dgm:prSet/>
      <dgm:spPr/>
      <dgm:t>
        <a:bodyPr/>
        <a:lstStyle/>
        <a:p>
          <a:endParaRPr lang="en-US"/>
        </a:p>
      </dgm:t>
    </dgm:pt>
    <dgm:pt modelId="{FD0C7123-DFCD-CF4C-BA61-CC1C0A2FDF30}" type="sibTrans" cxnId="{867912CB-5501-BC49-9B7D-642ECD330110}">
      <dgm:prSet/>
      <dgm:spPr/>
      <dgm:t>
        <a:bodyPr/>
        <a:lstStyle/>
        <a:p>
          <a:endParaRPr lang="en-US"/>
        </a:p>
      </dgm:t>
    </dgm:pt>
    <dgm:pt modelId="{EBE1C2AA-CB0C-1740-A0E9-F70F10301402}">
      <dgm:prSet custT="1"/>
      <dgm:spPr/>
      <dgm:t>
        <a:bodyPr/>
        <a:lstStyle/>
        <a:p>
          <a:r>
            <a:rPr lang="en-US" sz="800" dirty="0">
              <a:solidFill>
                <a:schemeClr val="bg2">
                  <a:lumMod val="75000"/>
                  <a:lumOff val="25000"/>
                </a:schemeClr>
              </a:solidFill>
            </a:rPr>
            <a:t>Ensure adequate Signage  </a:t>
          </a:r>
        </a:p>
      </dgm:t>
    </dgm:pt>
    <dgm:pt modelId="{883C6788-5787-0043-A220-9DF3174DEB1B}" type="parTrans" cxnId="{8AC0661F-EE81-8344-BE82-14455109ECE9}">
      <dgm:prSet/>
      <dgm:spPr/>
      <dgm:t>
        <a:bodyPr/>
        <a:lstStyle/>
        <a:p>
          <a:endParaRPr lang="en-US"/>
        </a:p>
      </dgm:t>
    </dgm:pt>
    <dgm:pt modelId="{8960B2ED-21D1-1F41-88F5-1709EBBB205C}" type="sibTrans" cxnId="{8AC0661F-EE81-8344-BE82-14455109ECE9}">
      <dgm:prSet/>
      <dgm:spPr/>
      <dgm:t>
        <a:bodyPr/>
        <a:lstStyle/>
        <a:p>
          <a:endParaRPr lang="en-US"/>
        </a:p>
      </dgm:t>
    </dgm:pt>
    <dgm:pt modelId="{E0080F18-A58C-F947-87F3-F08FAF5C11B1}">
      <dgm:prSet custT="1"/>
      <dgm:spPr/>
      <dgm:t>
        <a:bodyPr/>
        <a:lstStyle/>
        <a:p>
          <a:r>
            <a:rPr lang="en-US" sz="800" dirty="0">
              <a:solidFill>
                <a:schemeClr val="bg2">
                  <a:lumMod val="75000"/>
                  <a:lumOff val="25000"/>
                </a:schemeClr>
              </a:solidFill>
            </a:rPr>
            <a:t>Health Department Communication</a:t>
          </a:r>
        </a:p>
      </dgm:t>
    </dgm:pt>
    <dgm:pt modelId="{1F0C2844-92B3-BF41-B6D1-B1C557367E16}" type="parTrans" cxnId="{803014D1-00DF-E944-AEB3-72D77A59A746}">
      <dgm:prSet/>
      <dgm:spPr/>
      <dgm:t>
        <a:bodyPr/>
        <a:lstStyle/>
        <a:p>
          <a:endParaRPr lang="en-US"/>
        </a:p>
      </dgm:t>
    </dgm:pt>
    <dgm:pt modelId="{E5A37709-C19F-014A-8A6E-1931A1FB2743}" type="sibTrans" cxnId="{803014D1-00DF-E944-AEB3-72D77A59A746}">
      <dgm:prSet/>
      <dgm:spPr/>
      <dgm:t>
        <a:bodyPr/>
        <a:lstStyle/>
        <a:p>
          <a:endParaRPr lang="en-US"/>
        </a:p>
      </dgm:t>
    </dgm:pt>
    <dgm:pt modelId="{56D02A40-EC88-2147-B99B-F0E141D2463B}">
      <dgm:prSet custT="1"/>
      <dgm:spPr/>
      <dgm:t>
        <a:bodyPr/>
        <a:lstStyle/>
        <a:p>
          <a:r>
            <a:rPr lang="en-US" sz="800" dirty="0">
              <a:solidFill>
                <a:schemeClr val="bg2">
                  <a:lumMod val="75000"/>
                  <a:lumOff val="25000"/>
                </a:schemeClr>
              </a:solidFill>
            </a:rPr>
            <a:t>Positive Case Protocol</a:t>
          </a:r>
        </a:p>
      </dgm:t>
    </dgm:pt>
    <dgm:pt modelId="{E0486442-6CB4-324F-BFD7-0BF772A72D00}" type="parTrans" cxnId="{0093BEBD-E4C5-2E42-9603-9B9D2834FA0F}">
      <dgm:prSet/>
      <dgm:spPr/>
      <dgm:t>
        <a:bodyPr/>
        <a:lstStyle/>
        <a:p>
          <a:endParaRPr lang="en-US"/>
        </a:p>
      </dgm:t>
    </dgm:pt>
    <dgm:pt modelId="{C136E919-5324-3F4B-B00B-C79FE58B35AC}" type="sibTrans" cxnId="{0093BEBD-E4C5-2E42-9603-9B9D2834FA0F}">
      <dgm:prSet/>
      <dgm:spPr/>
      <dgm:t>
        <a:bodyPr/>
        <a:lstStyle/>
        <a:p>
          <a:endParaRPr lang="en-US"/>
        </a:p>
      </dgm:t>
    </dgm:pt>
    <dgm:pt modelId="{E42CC012-6309-9C42-A3DA-07C4037EC3E6}">
      <dgm:prSet custT="1"/>
      <dgm:spPr/>
      <dgm:t>
        <a:bodyPr/>
        <a:lstStyle/>
        <a:p>
          <a:r>
            <a:rPr lang="en-US" sz="800" dirty="0">
              <a:solidFill>
                <a:schemeClr val="bg2">
                  <a:lumMod val="75000"/>
                  <a:lumOff val="25000"/>
                </a:schemeClr>
              </a:solidFill>
            </a:rPr>
            <a:t>Manage supplies and monitor proper usage</a:t>
          </a:r>
        </a:p>
      </dgm:t>
    </dgm:pt>
    <dgm:pt modelId="{FF30A226-5A94-BC4C-98B5-C677BF295767}" type="parTrans" cxnId="{2D4E29FF-4A91-214C-94CA-7860D898BEFC}">
      <dgm:prSet/>
      <dgm:spPr/>
      <dgm:t>
        <a:bodyPr/>
        <a:lstStyle/>
        <a:p>
          <a:endParaRPr lang="en-US"/>
        </a:p>
      </dgm:t>
    </dgm:pt>
    <dgm:pt modelId="{6821551F-2276-8F4D-9A17-66F3AEFABC7F}" type="sibTrans" cxnId="{2D4E29FF-4A91-214C-94CA-7860D898BEFC}">
      <dgm:prSet/>
      <dgm:spPr/>
      <dgm:t>
        <a:bodyPr/>
        <a:lstStyle/>
        <a:p>
          <a:endParaRPr lang="en-US"/>
        </a:p>
      </dgm:t>
    </dgm:pt>
    <dgm:pt modelId="{933BA711-AFB6-E34E-A01C-194B4D1721A7}">
      <dgm:prSet custT="1"/>
      <dgm:spPr/>
      <dgm:t>
        <a:bodyPr/>
        <a:lstStyle/>
        <a:p>
          <a:r>
            <a:rPr lang="en-US" sz="800" dirty="0">
              <a:solidFill>
                <a:schemeClr val="bg2">
                  <a:lumMod val="75000"/>
                  <a:lumOff val="25000"/>
                </a:schemeClr>
              </a:solidFill>
            </a:rPr>
            <a:t>Monitor Staff Attendance</a:t>
          </a:r>
        </a:p>
      </dgm:t>
    </dgm:pt>
    <dgm:pt modelId="{0737723F-918A-954A-9885-C3F3BF261D48}" type="parTrans" cxnId="{BFF69F5B-058B-BF41-8B79-C0D0BEC7CA95}">
      <dgm:prSet/>
      <dgm:spPr/>
      <dgm:t>
        <a:bodyPr/>
        <a:lstStyle/>
        <a:p>
          <a:endParaRPr lang="en-US"/>
        </a:p>
      </dgm:t>
    </dgm:pt>
    <dgm:pt modelId="{8F4B545D-84D9-1246-9B7D-E240F054DF39}" type="sibTrans" cxnId="{BFF69F5B-058B-BF41-8B79-C0D0BEC7CA95}">
      <dgm:prSet/>
      <dgm:spPr/>
      <dgm:t>
        <a:bodyPr/>
        <a:lstStyle/>
        <a:p>
          <a:endParaRPr lang="en-US"/>
        </a:p>
      </dgm:t>
    </dgm:pt>
    <dgm:pt modelId="{3C84FF1C-16BF-BC4A-9881-5FDC02571B92}">
      <dgm:prSet custT="1"/>
      <dgm:spPr/>
      <dgm:t>
        <a:bodyPr/>
        <a:lstStyle/>
        <a:p>
          <a:r>
            <a:rPr lang="en-US" sz="800" dirty="0">
              <a:solidFill>
                <a:schemeClr val="bg2">
                  <a:lumMod val="75000"/>
                  <a:lumOff val="25000"/>
                </a:schemeClr>
              </a:solidFill>
            </a:rPr>
            <a:t>Monitor Participant Attendance</a:t>
          </a:r>
        </a:p>
      </dgm:t>
    </dgm:pt>
    <dgm:pt modelId="{EF701E84-8D2A-574F-BBA5-E99E5331D18F}" type="parTrans" cxnId="{D45FD869-A10B-F947-8210-6D07E9684DCC}">
      <dgm:prSet/>
      <dgm:spPr/>
      <dgm:t>
        <a:bodyPr/>
        <a:lstStyle/>
        <a:p>
          <a:endParaRPr lang="en-US"/>
        </a:p>
      </dgm:t>
    </dgm:pt>
    <dgm:pt modelId="{0E914FFB-E850-C44C-AC91-C20DE2FAB774}" type="sibTrans" cxnId="{D45FD869-A10B-F947-8210-6D07E9684DCC}">
      <dgm:prSet/>
      <dgm:spPr/>
      <dgm:t>
        <a:bodyPr/>
        <a:lstStyle/>
        <a:p>
          <a:endParaRPr lang="en-US"/>
        </a:p>
      </dgm:t>
    </dgm:pt>
    <dgm:pt modelId="{F5DFA043-9327-B14B-BDB9-7D6E955CEBAA}">
      <dgm:prSet custT="1"/>
      <dgm:spPr/>
      <dgm:t>
        <a:bodyPr/>
        <a:lstStyle/>
        <a:p>
          <a:r>
            <a:rPr lang="en-US" sz="800" dirty="0">
              <a:solidFill>
                <a:schemeClr val="bg2">
                  <a:lumMod val="75000"/>
                  <a:lumOff val="25000"/>
                </a:schemeClr>
              </a:solidFill>
            </a:rPr>
            <a:t>Identify &amp; Monitor Risks for Exposure Determination </a:t>
          </a:r>
        </a:p>
      </dgm:t>
    </dgm:pt>
    <dgm:pt modelId="{65B46C4D-084F-B44D-9DB4-4C30E64F93A7}" type="parTrans" cxnId="{72512CAD-8CF9-8441-9AAB-8F78F94FF73E}">
      <dgm:prSet/>
      <dgm:spPr/>
      <dgm:t>
        <a:bodyPr/>
        <a:lstStyle/>
        <a:p>
          <a:endParaRPr lang="en-US"/>
        </a:p>
      </dgm:t>
    </dgm:pt>
    <dgm:pt modelId="{FC9D5A1D-A8F2-DA48-89CA-9C4ECE13F36A}" type="sibTrans" cxnId="{72512CAD-8CF9-8441-9AAB-8F78F94FF73E}">
      <dgm:prSet/>
      <dgm:spPr/>
      <dgm:t>
        <a:bodyPr/>
        <a:lstStyle/>
        <a:p>
          <a:endParaRPr lang="en-US"/>
        </a:p>
      </dgm:t>
    </dgm:pt>
    <dgm:pt modelId="{536D33C6-9582-C344-9DC4-6BB9BBC6A853}">
      <dgm:prSet custT="1"/>
      <dgm:spPr/>
      <dgm:t>
        <a:bodyPr/>
        <a:lstStyle/>
        <a:p>
          <a:r>
            <a:rPr lang="en-US" sz="1200" b="1" dirty="0">
              <a:solidFill>
                <a:schemeClr val="bg1"/>
              </a:solidFill>
            </a:rPr>
            <a:t>Engineering Controls</a:t>
          </a:r>
        </a:p>
        <a:p>
          <a:r>
            <a:rPr lang="en-US" sz="1000" b="1" dirty="0">
              <a:solidFill>
                <a:schemeClr val="bg1">
                  <a:lumMod val="95000"/>
                  <a:lumOff val="5000"/>
                </a:schemeClr>
              </a:solidFill>
            </a:rPr>
            <a:t>Lisa Hemmie working with MCCS/City as necessary</a:t>
          </a:r>
        </a:p>
      </dgm:t>
    </dgm:pt>
    <dgm:pt modelId="{67BA2E15-3A5D-6747-A0DF-3CF43C71DD17}" type="parTrans" cxnId="{944054B6-D04D-394D-B262-33E005059CD0}">
      <dgm:prSet/>
      <dgm:spPr/>
      <dgm:t>
        <a:bodyPr/>
        <a:lstStyle/>
        <a:p>
          <a:endParaRPr lang="en-US"/>
        </a:p>
      </dgm:t>
    </dgm:pt>
    <dgm:pt modelId="{32EFA13E-5973-E14F-A3EE-18677527F577}" type="sibTrans" cxnId="{944054B6-D04D-394D-B262-33E005059CD0}">
      <dgm:prSet/>
      <dgm:spPr/>
      <dgm:t>
        <a:bodyPr/>
        <a:lstStyle/>
        <a:p>
          <a:endParaRPr lang="en-US"/>
        </a:p>
      </dgm:t>
    </dgm:pt>
    <dgm:pt modelId="{7B1AFE03-D4EA-9E48-8130-B1B326AB7B61}">
      <dgm:prSet custT="1"/>
      <dgm:spPr/>
      <dgm:t>
        <a:bodyPr/>
        <a:lstStyle/>
        <a:p>
          <a:r>
            <a:rPr lang="en-US" sz="800" dirty="0">
              <a:solidFill>
                <a:schemeClr val="bg2">
                  <a:lumMod val="75000"/>
                  <a:lumOff val="25000"/>
                </a:schemeClr>
              </a:solidFill>
            </a:rPr>
            <a:t>Ensuring existing equipment is modified for minimizing transmission</a:t>
          </a:r>
        </a:p>
      </dgm:t>
    </dgm:pt>
    <dgm:pt modelId="{C6A84488-2C14-B449-BECE-8E1B9F8916F3}" type="parTrans" cxnId="{5222E5AB-7FF4-2C45-BAAC-B93A14790466}">
      <dgm:prSet/>
      <dgm:spPr/>
      <dgm:t>
        <a:bodyPr/>
        <a:lstStyle/>
        <a:p>
          <a:endParaRPr lang="en-US"/>
        </a:p>
      </dgm:t>
    </dgm:pt>
    <dgm:pt modelId="{F5775296-4FDB-2847-A3E1-301F0794EBB1}" type="sibTrans" cxnId="{5222E5AB-7FF4-2C45-BAAC-B93A14790466}">
      <dgm:prSet/>
      <dgm:spPr/>
      <dgm:t>
        <a:bodyPr/>
        <a:lstStyle/>
        <a:p>
          <a:endParaRPr lang="en-US"/>
        </a:p>
      </dgm:t>
    </dgm:pt>
    <dgm:pt modelId="{8410EC9B-3135-AD44-9892-BD588CCAB088}">
      <dgm:prSet custT="1"/>
      <dgm:spPr/>
      <dgm:t>
        <a:bodyPr/>
        <a:lstStyle/>
        <a:p>
          <a:r>
            <a:rPr lang="en-US" sz="800" dirty="0">
              <a:solidFill>
                <a:schemeClr val="bg2">
                  <a:lumMod val="75000"/>
                  <a:lumOff val="25000"/>
                </a:schemeClr>
              </a:solidFill>
            </a:rPr>
            <a:t>Order and install proper protective equipment</a:t>
          </a:r>
        </a:p>
      </dgm:t>
    </dgm:pt>
    <dgm:pt modelId="{B15A6534-2B70-F343-B0E4-9103FF65C375}" type="parTrans" cxnId="{A52447F2-1170-E04D-8AB2-B24F6FE07BEA}">
      <dgm:prSet/>
      <dgm:spPr/>
      <dgm:t>
        <a:bodyPr/>
        <a:lstStyle/>
        <a:p>
          <a:endParaRPr lang="en-US"/>
        </a:p>
      </dgm:t>
    </dgm:pt>
    <dgm:pt modelId="{E11C1670-B237-A94A-9946-C979DCFEDA5E}" type="sibTrans" cxnId="{A52447F2-1170-E04D-8AB2-B24F6FE07BEA}">
      <dgm:prSet/>
      <dgm:spPr/>
      <dgm:t>
        <a:bodyPr/>
        <a:lstStyle/>
        <a:p>
          <a:endParaRPr lang="en-US"/>
        </a:p>
      </dgm:t>
    </dgm:pt>
    <dgm:pt modelId="{4AB47C31-58DE-424E-8745-A207AEDA9740}">
      <dgm:prSet custT="1"/>
      <dgm:spPr/>
      <dgm:t>
        <a:bodyPr/>
        <a:lstStyle/>
        <a:p>
          <a:r>
            <a:rPr lang="en-US" sz="800" dirty="0">
              <a:solidFill>
                <a:schemeClr val="bg2">
                  <a:lumMod val="75000"/>
                  <a:lumOff val="25000"/>
                </a:schemeClr>
              </a:solidFill>
            </a:rPr>
            <a:t>Ensure &amp; Track Participant Training</a:t>
          </a:r>
        </a:p>
      </dgm:t>
    </dgm:pt>
    <dgm:pt modelId="{03398B1C-2C6B-2F48-9BB3-E30B8F27D788}" type="parTrans" cxnId="{C132ECEE-2C36-7943-9C80-23BFB96F77FE}">
      <dgm:prSet/>
      <dgm:spPr/>
      <dgm:t>
        <a:bodyPr/>
        <a:lstStyle/>
        <a:p>
          <a:endParaRPr lang="en-US"/>
        </a:p>
      </dgm:t>
    </dgm:pt>
    <dgm:pt modelId="{A8CD23C0-2351-E84E-97CB-2DF45BC4D8BE}" type="sibTrans" cxnId="{C132ECEE-2C36-7943-9C80-23BFB96F77FE}">
      <dgm:prSet/>
      <dgm:spPr/>
      <dgm:t>
        <a:bodyPr/>
        <a:lstStyle/>
        <a:p>
          <a:endParaRPr lang="en-US"/>
        </a:p>
      </dgm:t>
    </dgm:pt>
    <dgm:pt modelId="{8B20E89E-EBDC-F44C-8AF7-D6C1839AA6FF}">
      <dgm:prSet custT="1"/>
      <dgm:spPr/>
      <dgm:t>
        <a:bodyPr/>
        <a:lstStyle/>
        <a:p>
          <a:r>
            <a:rPr lang="en-US" sz="800" dirty="0">
              <a:solidFill>
                <a:schemeClr val="bg2">
                  <a:lumMod val="75000"/>
                  <a:lumOff val="25000"/>
                </a:schemeClr>
              </a:solidFill>
            </a:rPr>
            <a:t>Administrative Controls</a:t>
          </a:r>
        </a:p>
      </dgm:t>
    </dgm:pt>
    <dgm:pt modelId="{E6D84A8A-205F-0D4D-B04B-78538E265F8E}" type="parTrans" cxnId="{15B25E7A-5813-1F4B-B3CE-428CBE8D12CE}">
      <dgm:prSet/>
      <dgm:spPr/>
    </dgm:pt>
    <dgm:pt modelId="{CC43F76A-783F-2443-BA7A-606A7161B7F6}" type="sibTrans" cxnId="{15B25E7A-5813-1F4B-B3CE-428CBE8D12CE}">
      <dgm:prSet/>
      <dgm:spPr/>
    </dgm:pt>
    <dgm:pt modelId="{C41669AC-4BC7-5949-9EFE-B52E53249BD4}">
      <dgm:prSet custT="1"/>
      <dgm:spPr/>
      <dgm:t>
        <a:bodyPr/>
        <a:lstStyle/>
        <a:p>
          <a:r>
            <a:rPr lang="en-US" sz="800" dirty="0">
              <a:solidFill>
                <a:schemeClr val="bg2">
                  <a:lumMod val="75000"/>
                  <a:lumOff val="25000"/>
                </a:schemeClr>
              </a:solidFill>
            </a:rPr>
            <a:t>Ensure PPE is available and properly used</a:t>
          </a:r>
        </a:p>
      </dgm:t>
    </dgm:pt>
    <dgm:pt modelId="{EA697753-A1CA-8545-924E-5687E3C034D6}" type="parTrans" cxnId="{9E4514DD-A119-B842-87B9-A2F74ACA7A47}">
      <dgm:prSet/>
      <dgm:spPr/>
    </dgm:pt>
    <dgm:pt modelId="{73E01DFB-787E-B94B-82E5-28CE98696E05}" type="sibTrans" cxnId="{9E4514DD-A119-B842-87B9-A2F74ACA7A47}">
      <dgm:prSet/>
      <dgm:spPr/>
    </dgm:pt>
    <dgm:pt modelId="{FB9F2C77-BE4F-B049-8B56-FB35EA0E8103}" type="pres">
      <dgm:prSet presAssocID="{CBFAB349-11BD-4365-AB98-FBCD4CE93A4D}" presName="Name0" presStyleCnt="0">
        <dgm:presLayoutVars>
          <dgm:dir/>
          <dgm:resizeHandles val="exact"/>
        </dgm:presLayoutVars>
      </dgm:prSet>
      <dgm:spPr/>
    </dgm:pt>
    <dgm:pt modelId="{DAC4D914-37D0-B14E-BF74-CC783F7FC3C2}" type="pres">
      <dgm:prSet presAssocID="{6147CCC2-DDCE-4671-ABAE-EF2DEC8AE565}" presName="node" presStyleLbl="node1" presStyleIdx="0" presStyleCnt="5">
        <dgm:presLayoutVars>
          <dgm:bulletEnabled val="1"/>
        </dgm:presLayoutVars>
      </dgm:prSet>
      <dgm:spPr/>
    </dgm:pt>
    <dgm:pt modelId="{E79A6A6E-CC7D-7149-B0A2-D39CFC623D66}" type="pres">
      <dgm:prSet presAssocID="{F98F01CC-280F-41D2-A191-643B5C99774C}" presName="sibTrans" presStyleCnt="0"/>
      <dgm:spPr/>
    </dgm:pt>
    <dgm:pt modelId="{78867177-B3AB-924E-97A0-2E35F997CFFA}" type="pres">
      <dgm:prSet presAssocID="{536D33C6-9582-C344-9DC4-6BB9BBC6A853}" presName="node" presStyleLbl="node1" presStyleIdx="1" presStyleCnt="5">
        <dgm:presLayoutVars>
          <dgm:bulletEnabled val="1"/>
        </dgm:presLayoutVars>
      </dgm:prSet>
      <dgm:spPr/>
    </dgm:pt>
    <dgm:pt modelId="{AF25EDAD-28E4-3346-B196-5C82F1865E3A}" type="pres">
      <dgm:prSet presAssocID="{32EFA13E-5973-E14F-A3EE-18677527F577}" presName="sibTrans" presStyleCnt="0"/>
      <dgm:spPr/>
    </dgm:pt>
    <dgm:pt modelId="{C35C6745-04FD-8744-915C-E122BD43B944}" type="pres">
      <dgm:prSet presAssocID="{EED62CFB-25F4-4E59-BAEF-083F7F9408AE}" presName="node" presStyleLbl="node1" presStyleIdx="2" presStyleCnt="5">
        <dgm:presLayoutVars>
          <dgm:bulletEnabled val="1"/>
        </dgm:presLayoutVars>
      </dgm:prSet>
      <dgm:spPr/>
    </dgm:pt>
    <dgm:pt modelId="{45B4634E-FFA6-5F42-9D79-C2E5A2869CDD}" type="pres">
      <dgm:prSet presAssocID="{1B6A186F-4D6C-4AB4-907E-AF8830DD54D8}" presName="sibTrans" presStyleCnt="0"/>
      <dgm:spPr/>
    </dgm:pt>
    <dgm:pt modelId="{2A674B3A-1F24-1344-8A87-8640FBB8288E}" type="pres">
      <dgm:prSet presAssocID="{19EE94A1-B19F-411C-8BF8-C7BF59E37459}" presName="node" presStyleLbl="node1" presStyleIdx="3" presStyleCnt="5">
        <dgm:presLayoutVars>
          <dgm:bulletEnabled val="1"/>
        </dgm:presLayoutVars>
      </dgm:prSet>
      <dgm:spPr/>
    </dgm:pt>
    <dgm:pt modelId="{C771591B-E57B-5E4D-9A44-1C557A53DD4D}" type="pres">
      <dgm:prSet presAssocID="{793DD5BE-367D-473D-90D4-7EBD48893602}" presName="sibTrans" presStyleCnt="0"/>
      <dgm:spPr/>
    </dgm:pt>
    <dgm:pt modelId="{C093FB79-286F-AC4E-92C9-2ACC13F9B428}" type="pres">
      <dgm:prSet presAssocID="{69DAB66A-31A6-4AD1-9BE7-6E95A6C2C51A}" presName="node" presStyleLbl="node1" presStyleIdx="4" presStyleCnt="5">
        <dgm:presLayoutVars>
          <dgm:bulletEnabled val="1"/>
        </dgm:presLayoutVars>
      </dgm:prSet>
      <dgm:spPr/>
    </dgm:pt>
  </dgm:ptLst>
  <dgm:cxnLst>
    <dgm:cxn modelId="{301F150F-6CA9-43CF-A9C2-D171E6515971}" srcId="{69DAB66A-31A6-4AD1-9BE7-6E95A6C2C51A}" destId="{EFBA029F-C1DD-4ED3-9055-3C1D4E4F854F}" srcOrd="0" destOrd="0" parTransId="{11BFB8A7-417E-4FCD-B87D-6383CF8F62D4}" sibTransId="{F1E1A93B-1D3C-473B-842B-D3EE5C2CA91E}"/>
    <dgm:cxn modelId="{14532D1F-23F5-9345-86E3-14DC5BBF34F4}" type="presOf" srcId="{C41669AC-4BC7-5949-9EFE-B52E53249BD4}" destId="{C35C6745-04FD-8744-915C-E122BD43B944}" srcOrd="0" destOrd="3" presId="urn:microsoft.com/office/officeart/2005/8/layout/hList6"/>
    <dgm:cxn modelId="{8AC0661F-EE81-8344-BE82-14455109ECE9}" srcId="{19EE94A1-B19F-411C-8BF8-C7BF59E37459}" destId="{EBE1C2AA-CB0C-1740-A0E9-F70F10301402}" srcOrd="3" destOrd="0" parTransId="{883C6788-5787-0043-A220-9DF3174DEB1B}" sibTransId="{8960B2ED-21D1-1F41-88F5-1709EBBB205C}"/>
    <dgm:cxn modelId="{3890762A-42AA-4A41-B2A4-225D9412560F}" type="presOf" srcId="{56D02A40-EC88-2147-B99B-F0E141D2463B}" destId="{DAC4D914-37D0-B14E-BF74-CC783F7FC3C2}" srcOrd="0" destOrd="2" presId="urn:microsoft.com/office/officeart/2005/8/layout/hList6"/>
    <dgm:cxn modelId="{C968DC2D-3A32-8F49-BD2D-5505DEF9F8F0}" type="presOf" srcId="{BB0F9F70-77D4-4ABC-B054-C61D69B1BFBD}" destId="{DAC4D914-37D0-B14E-BF74-CC783F7FC3C2}" srcOrd="0" destOrd="6" presId="urn:microsoft.com/office/officeart/2005/8/layout/hList6"/>
    <dgm:cxn modelId="{8FC9413F-B054-8249-8476-8EA99B9BBD24}" type="presOf" srcId="{6CC962B0-1F12-4A99-85EA-86887B2DDBCF}" destId="{2A674B3A-1F24-1344-8A87-8640FBB8288E}" srcOrd="0" destOrd="1" presId="urn:microsoft.com/office/officeart/2005/8/layout/hList6"/>
    <dgm:cxn modelId="{BFF69F5B-058B-BF41-8B79-C0D0BEC7CA95}" srcId="{19EE94A1-B19F-411C-8BF8-C7BF59E37459}" destId="{933BA711-AFB6-E34E-A01C-194B4D1721A7}" srcOrd="2" destOrd="0" parTransId="{0737723F-918A-954A-9885-C3F3BF261D48}" sibTransId="{8F4B545D-84D9-1246-9B7D-E240F054DF39}"/>
    <dgm:cxn modelId="{76C79565-A396-4048-8FDA-53951A46852C}" srcId="{CBFAB349-11BD-4365-AB98-FBCD4CE93A4D}" destId="{69DAB66A-31A6-4AD1-9BE7-6E95A6C2C51A}" srcOrd="4" destOrd="0" parTransId="{C39C2D50-BA35-48F4-8C30-9DBAB4D750B9}" sibTransId="{E581CB9C-5C93-45A1-BDDA-85C4B229BE92}"/>
    <dgm:cxn modelId="{FA47E545-4D90-2849-AB3F-BBA397DD4EA2}" srcId="{6147CCC2-DDCE-4671-ABAE-EF2DEC8AE565}" destId="{DC4F0884-F253-6B48-91E7-C417A366ED26}" srcOrd="3" destOrd="0" parTransId="{A397B95D-F437-6543-8953-B69B02FE4F17}" sibTransId="{7F43A720-4331-8A42-A031-485BD1E6A695}"/>
    <dgm:cxn modelId="{B8D11367-8F4F-D244-B83E-9A074A33CCEC}" type="presOf" srcId="{536D33C6-9582-C344-9DC4-6BB9BBC6A853}" destId="{78867177-B3AB-924E-97A0-2E35F997CFFA}" srcOrd="0" destOrd="0" presId="urn:microsoft.com/office/officeart/2005/8/layout/hList6"/>
    <dgm:cxn modelId="{D45FD869-A10B-F947-8210-6D07E9684DCC}" srcId="{69DAB66A-31A6-4AD1-9BE7-6E95A6C2C51A}" destId="{3C84FF1C-16BF-BC4A-9881-5FDC02571B92}" srcOrd="2" destOrd="0" parTransId="{EF701E84-8D2A-574F-BBA5-E99E5331D18F}" sibTransId="{0E914FFB-E850-C44C-AC91-C20DE2FAB774}"/>
    <dgm:cxn modelId="{32EA4451-8126-411D-8B4B-EFAA4E0CF9EE}" srcId="{CBFAB349-11BD-4365-AB98-FBCD4CE93A4D}" destId="{EED62CFB-25F4-4E59-BAEF-083F7F9408AE}" srcOrd="2" destOrd="0" parTransId="{BF58920A-C23C-4846-B5D0-2A91D04F2CF4}" sibTransId="{1B6A186F-4D6C-4AB4-907E-AF8830DD54D8}"/>
    <dgm:cxn modelId="{44648E52-6A13-764D-8AD6-735B3708B3D4}" type="presOf" srcId="{EBE1C2AA-CB0C-1740-A0E9-F70F10301402}" destId="{2A674B3A-1F24-1344-8A87-8640FBB8288E}" srcOrd="0" destOrd="4" presId="urn:microsoft.com/office/officeart/2005/8/layout/hList6"/>
    <dgm:cxn modelId="{39593F73-847E-6A4E-9DD2-5041A567AD2B}" type="presOf" srcId="{34576DF6-EF97-414C-B45A-5FD10C33E565}" destId="{2A674B3A-1F24-1344-8A87-8640FBB8288E}" srcOrd="0" destOrd="2" presId="urn:microsoft.com/office/officeart/2005/8/layout/hList6"/>
    <dgm:cxn modelId="{3958BE54-B41A-3746-B871-D9315715686B}" type="presOf" srcId="{DC4F0884-F253-6B48-91E7-C417A366ED26}" destId="{DAC4D914-37D0-B14E-BF74-CC783F7FC3C2}" srcOrd="0" destOrd="4" presId="urn:microsoft.com/office/officeart/2005/8/layout/hList6"/>
    <dgm:cxn modelId="{590DE774-CAAF-EB4F-A93B-4083EDD1EF1B}" type="presOf" srcId="{CBFAB349-11BD-4365-AB98-FBCD4CE93A4D}" destId="{FB9F2C77-BE4F-B049-8B56-FB35EA0E8103}" srcOrd="0" destOrd="0" presId="urn:microsoft.com/office/officeart/2005/8/layout/hList6"/>
    <dgm:cxn modelId="{ACA72257-D8CB-9643-82EF-AF86DE84829D}" type="presOf" srcId="{8410EC9B-3135-AD44-9892-BD588CCAB088}" destId="{78867177-B3AB-924E-97A0-2E35F997CFFA}" srcOrd="0" destOrd="2" presId="urn:microsoft.com/office/officeart/2005/8/layout/hList6"/>
    <dgm:cxn modelId="{4E87175A-A263-0F46-8C8C-0A54FC5914AA}" type="presOf" srcId="{933BA711-AFB6-E34E-A01C-194B4D1721A7}" destId="{2A674B3A-1F24-1344-8A87-8640FBB8288E}" srcOrd="0" destOrd="3" presId="urn:microsoft.com/office/officeart/2005/8/layout/hList6"/>
    <dgm:cxn modelId="{15B25E7A-5813-1F4B-B3CE-428CBE8D12CE}" srcId="{6147CCC2-DDCE-4671-ABAE-EF2DEC8AE565}" destId="{8B20E89E-EBDC-F44C-8AF7-D6C1839AA6FF}" srcOrd="0" destOrd="0" parTransId="{E6D84A8A-205F-0D4D-B04B-78538E265F8E}" sibTransId="{CC43F76A-783F-2443-BA7A-606A7161B7F6}"/>
    <dgm:cxn modelId="{95C4BD7C-EC95-46DC-B1B0-4678C686A7CC}" srcId="{19EE94A1-B19F-411C-8BF8-C7BF59E37459}" destId="{34576DF6-EF97-414C-B45A-5FD10C33E565}" srcOrd="1" destOrd="0" parTransId="{00E46BFF-8823-493A-9BD8-D14775F628C2}" sibTransId="{B2B2E420-2296-4784-807D-4CFAEB035196}"/>
    <dgm:cxn modelId="{3648F688-8D9C-42FA-8C47-67BF8B3876CC}" srcId="{CBFAB349-11BD-4365-AB98-FBCD4CE93A4D}" destId="{19EE94A1-B19F-411C-8BF8-C7BF59E37459}" srcOrd="3" destOrd="0" parTransId="{959527F6-F493-4932-BCE5-907080DF418A}" sibTransId="{793DD5BE-367D-473D-90D4-7EBD48893602}"/>
    <dgm:cxn modelId="{D0B5B38D-A2D0-4042-B852-3E7E2330597A}" type="presOf" srcId="{6147CCC2-DDCE-4671-ABAE-EF2DEC8AE565}" destId="{DAC4D914-37D0-B14E-BF74-CC783F7FC3C2}" srcOrd="0" destOrd="0" presId="urn:microsoft.com/office/officeart/2005/8/layout/hList6"/>
    <dgm:cxn modelId="{96022896-155A-7A4A-8D37-B0CDED1859A7}" type="presOf" srcId="{19EE94A1-B19F-411C-8BF8-C7BF59E37459}" destId="{2A674B3A-1F24-1344-8A87-8640FBB8288E}" srcOrd="0" destOrd="0" presId="urn:microsoft.com/office/officeart/2005/8/layout/hList6"/>
    <dgm:cxn modelId="{85F1B49A-1C13-7E4D-8543-B8FDE9711DD6}" type="presOf" srcId="{EED62CFB-25F4-4E59-BAEF-083F7F9408AE}" destId="{C35C6745-04FD-8744-915C-E122BD43B944}" srcOrd="0" destOrd="0" presId="urn:microsoft.com/office/officeart/2005/8/layout/hList6"/>
    <dgm:cxn modelId="{6894319E-35C2-2A42-BE64-ACE84487BB61}" type="presOf" srcId="{E42CC012-6309-9C42-A3DA-07C4037EC3E6}" destId="{C35C6745-04FD-8744-915C-E122BD43B944}" srcOrd="0" destOrd="2" presId="urn:microsoft.com/office/officeart/2005/8/layout/hList6"/>
    <dgm:cxn modelId="{468D439E-2B2F-0243-ABAB-EF410B67A006}" type="presOf" srcId="{3C84FF1C-16BF-BC4A-9881-5FDC02571B92}" destId="{C093FB79-286F-AC4E-92C9-2ACC13F9B428}" srcOrd="0" destOrd="3" presId="urn:microsoft.com/office/officeart/2005/8/layout/hList6"/>
    <dgm:cxn modelId="{CADCDFA2-A21A-F74B-A0B7-BB1AACC6BCE7}" type="presOf" srcId="{7B1AFE03-D4EA-9E48-8130-B1B326AB7B61}" destId="{78867177-B3AB-924E-97A0-2E35F997CFFA}" srcOrd="0" destOrd="1" presId="urn:microsoft.com/office/officeart/2005/8/layout/hList6"/>
    <dgm:cxn modelId="{3AE374A4-7386-4092-A6FD-B6CFE530ACE8}" srcId="{EED62CFB-25F4-4E59-BAEF-083F7F9408AE}" destId="{72B0B4E9-88F6-48D6-ACD6-22F70214AB4C}" srcOrd="0" destOrd="0" parTransId="{1ABC489C-CE0F-469F-9B94-C27B74E05530}" sibTransId="{99CE1678-97B2-4DA7-A83C-E5EA3159D9FF}"/>
    <dgm:cxn modelId="{5222E5AB-7FF4-2C45-BAAC-B93A14790466}" srcId="{536D33C6-9582-C344-9DC4-6BB9BBC6A853}" destId="{7B1AFE03-D4EA-9E48-8130-B1B326AB7B61}" srcOrd="0" destOrd="0" parTransId="{C6A84488-2C14-B449-BECE-8E1B9F8916F3}" sibTransId="{F5775296-4FDB-2847-A3E1-301F0794EBB1}"/>
    <dgm:cxn modelId="{72512CAD-8CF9-8441-9AAB-8F78F94FF73E}" srcId="{6147CCC2-DDCE-4671-ABAE-EF2DEC8AE565}" destId="{F5DFA043-9327-B14B-BDB9-7D6E955CEBAA}" srcOrd="6" destOrd="0" parTransId="{65B46C4D-084F-B44D-9DB4-4C30E64F93A7}" sibTransId="{FC9D5A1D-A8F2-DA48-89CA-9C4ECE13F36A}"/>
    <dgm:cxn modelId="{DE545FB2-21F9-4DE9-B45B-51B4F48A79A3}" srcId="{6147CCC2-DDCE-4671-ABAE-EF2DEC8AE565}" destId="{BB0F9F70-77D4-4ABC-B054-C61D69B1BFBD}" srcOrd="5" destOrd="0" parTransId="{22053DD0-7F6A-4597-8925-7473890A7C19}" sibTransId="{AB43A824-993E-4596-ADE4-DD57DBDF0C26}"/>
    <dgm:cxn modelId="{944054B6-D04D-394D-B262-33E005059CD0}" srcId="{CBFAB349-11BD-4365-AB98-FBCD4CE93A4D}" destId="{536D33C6-9582-C344-9DC4-6BB9BBC6A853}" srcOrd="1" destOrd="0" parTransId="{67BA2E15-3A5D-6747-A0DF-3CF43C71DD17}" sibTransId="{32EFA13E-5973-E14F-A3EE-18677527F577}"/>
    <dgm:cxn modelId="{0093BEBD-E4C5-2E42-9603-9B9D2834FA0F}" srcId="{6147CCC2-DDCE-4671-ABAE-EF2DEC8AE565}" destId="{56D02A40-EC88-2147-B99B-F0E141D2463B}" srcOrd="1" destOrd="0" parTransId="{E0486442-6CB4-324F-BFD7-0BF772A72D00}" sibTransId="{C136E919-5324-3F4B-B00B-C79FE58B35AC}"/>
    <dgm:cxn modelId="{CA4916C1-0EEE-B341-8D93-48E37AA979F5}" type="presOf" srcId="{72B0B4E9-88F6-48D6-ACD6-22F70214AB4C}" destId="{C35C6745-04FD-8744-915C-E122BD43B944}" srcOrd="0" destOrd="1" presId="urn:microsoft.com/office/officeart/2005/8/layout/hList6"/>
    <dgm:cxn modelId="{867912CB-5501-BC49-9B7D-642ECD330110}" srcId="{6147CCC2-DDCE-4671-ABAE-EF2DEC8AE565}" destId="{87C0453B-642F-5448-B54E-D268A14E7965}" srcOrd="2" destOrd="0" parTransId="{9E7914A4-6D48-9E40-BFCF-DA82A1823EC9}" sibTransId="{FD0C7123-DFCD-CF4C-BA61-CC1C0A2FDF30}"/>
    <dgm:cxn modelId="{803014D1-00DF-E944-AEB3-72D77A59A746}" srcId="{6147CCC2-DDCE-4671-ABAE-EF2DEC8AE565}" destId="{E0080F18-A58C-F947-87F3-F08FAF5C11B1}" srcOrd="4" destOrd="0" parTransId="{1F0C2844-92B3-BF41-B6D1-B1C557367E16}" sibTransId="{E5A37709-C19F-014A-8A6E-1931A1FB2743}"/>
    <dgm:cxn modelId="{D8DCD7D1-BFDA-804A-8733-F88FFF60D102}" type="presOf" srcId="{E0080F18-A58C-F947-87F3-F08FAF5C11B1}" destId="{DAC4D914-37D0-B14E-BF74-CC783F7FC3C2}" srcOrd="0" destOrd="5" presId="urn:microsoft.com/office/officeart/2005/8/layout/hList6"/>
    <dgm:cxn modelId="{169314D5-887D-864A-8D51-8A971A1B33A4}" type="presOf" srcId="{87C0453B-642F-5448-B54E-D268A14E7965}" destId="{DAC4D914-37D0-B14E-BF74-CC783F7FC3C2}" srcOrd="0" destOrd="3" presId="urn:microsoft.com/office/officeart/2005/8/layout/hList6"/>
    <dgm:cxn modelId="{9E4514DD-A119-B842-87B9-A2F74ACA7A47}" srcId="{EED62CFB-25F4-4E59-BAEF-083F7F9408AE}" destId="{C41669AC-4BC7-5949-9EFE-B52E53249BD4}" srcOrd="2" destOrd="0" parTransId="{EA697753-A1CA-8545-924E-5687E3C034D6}" sibTransId="{73E01DFB-787E-B94B-82E5-28CE98696E05}"/>
    <dgm:cxn modelId="{0FBDFCE0-CAB4-EA40-ABC5-C350CDEEED72}" type="presOf" srcId="{F5DFA043-9327-B14B-BDB9-7D6E955CEBAA}" destId="{DAC4D914-37D0-B14E-BF74-CC783F7FC3C2}" srcOrd="0" destOrd="7" presId="urn:microsoft.com/office/officeart/2005/8/layout/hList6"/>
    <dgm:cxn modelId="{772A54E8-AFA0-4B57-A48A-2BF7BBF28B9B}" srcId="{19EE94A1-B19F-411C-8BF8-C7BF59E37459}" destId="{6CC962B0-1F12-4A99-85EA-86887B2DDBCF}" srcOrd="0" destOrd="0" parTransId="{B97C1F42-6CF4-4AF2-90D6-B93A36467007}" sibTransId="{769CB515-72C6-48CF-A11F-C699301FC546}"/>
    <dgm:cxn modelId="{0EC1A0EC-0E3C-D04A-A0F2-56E20B0BAD67}" type="presOf" srcId="{4AB47C31-58DE-424E-8745-A207AEDA9740}" destId="{C093FB79-286F-AC4E-92C9-2ACC13F9B428}" srcOrd="0" destOrd="4" presId="urn:microsoft.com/office/officeart/2005/8/layout/hList6"/>
    <dgm:cxn modelId="{3CEEB8EC-24FD-44CB-9AE3-EF4F872EF1F9}" srcId="{69DAB66A-31A6-4AD1-9BE7-6E95A6C2C51A}" destId="{4CD2FE8D-5690-49C3-BE76-83DC3EE284EF}" srcOrd="1" destOrd="0" parTransId="{4287A1BA-81ED-403D-A7FA-C79685DA5885}" sibTransId="{8BE35DCD-D2BE-4A12-A241-6C47F3995494}"/>
    <dgm:cxn modelId="{D02DEBEC-5373-7746-A5DF-94076B184F2F}" type="presOf" srcId="{69DAB66A-31A6-4AD1-9BE7-6E95A6C2C51A}" destId="{C093FB79-286F-AC4E-92C9-2ACC13F9B428}" srcOrd="0" destOrd="0" presId="urn:microsoft.com/office/officeart/2005/8/layout/hList6"/>
    <dgm:cxn modelId="{C132ECEE-2C36-7943-9C80-23BFB96F77FE}" srcId="{69DAB66A-31A6-4AD1-9BE7-6E95A6C2C51A}" destId="{4AB47C31-58DE-424E-8745-A207AEDA9740}" srcOrd="3" destOrd="0" parTransId="{03398B1C-2C6B-2F48-9BB3-E30B8F27D788}" sibTransId="{A8CD23C0-2351-E84E-97CB-2DF45BC4D8BE}"/>
    <dgm:cxn modelId="{807352F1-1F1E-884C-8829-FBA5D2F1C3DF}" type="presOf" srcId="{EFBA029F-C1DD-4ED3-9055-3C1D4E4F854F}" destId="{C093FB79-286F-AC4E-92C9-2ACC13F9B428}" srcOrd="0" destOrd="1" presId="urn:microsoft.com/office/officeart/2005/8/layout/hList6"/>
    <dgm:cxn modelId="{A52447F2-1170-E04D-8AB2-B24F6FE07BEA}" srcId="{536D33C6-9582-C344-9DC4-6BB9BBC6A853}" destId="{8410EC9B-3135-AD44-9892-BD588CCAB088}" srcOrd="1" destOrd="0" parTransId="{B15A6534-2B70-F343-B0E4-9103FF65C375}" sibTransId="{E11C1670-B237-A94A-9946-C979DCFEDA5E}"/>
    <dgm:cxn modelId="{120723F6-EEB7-464F-8E45-F1A2E9925A68}" srcId="{CBFAB349-11BD-4365-AB98-FBCD4CE93A4D}" destId="{6147CCC2-DDCE-4671-ABAE-EF2DEC8AE565}" srcOrd="0" destOrd="0" parTransId="{6D1A2F5A-4AB2-4A6A-AA47-5A9EAF9B6C52}" sibTransId="{F98F01CC-280F-41D2-A191-643B5C99774C}"/>
    <dgm:cxn modelId="{05D200FB-FE8F-1744-BB72-B39B57A4100E}" type="presOf" srcId="{4CD2FE8D-5690-49C3-BE76-83DC3EE284EF}" destId="{C093FB79-286F-AC4E-92C9-2ACC13F9B428}" srcOrd="0" destOrd="2" presId="urn:microsoft.com/office/officeart/2005/8/layout/hList6"/>
    <dgm:cxn modelId="{AD81A4FE-1043-154A-BB46-49F378E43222}" type="presOf" srcId="{8B20E89E-EBDC-F44C-8AF7-D6C1839AA6FF}" destId="{DAC4D914-37D0-B14E-BF74-CC783F7FC3C2}" srcOrd="0" destOrd="1" presId="urn:microsoft.com/office/officeart/2005/8/layout/hList6"/>
    <dgm:cxn modelId="{2D4E29FF-4A91-214C-94CA-7860D898BEFC}" srcId="{EED62CFB-25F4-4E59-BAEF-083F7F9408AE}" destId="{E42CC012-6309-9C42-A3DA-07C4037EC3E6}" srcOrd="1" destOrd="0" parTransId="{FF30A226-5A94-BC4C-98B5-C677BF295767}" sibTransId="{6821551F-2276-8F4D-9A17-66F3AEFABC7F}"/>
    <dgm:cxn modelId="{C871F43C-1A68-7646-8022-B447B56C6CD6}" type="presParOf" srcId="{FB9F2C77-BE4F-B049-8B56-FB35EA0E8103}" destId="{DAC4D914-37D0-B14E-BF74-CC783F7FC3C2}" srcOrd="0" destOrd="0" presId="urn:microsoft.com/office/officeart/2005/8/layout/hList6"/>
    <dgm:cxn modelId="{C430C960-67A4-0146-BF2D-BFE56E5E49E3}" type="presParOf" srcId="{FB9F2C77-BE4F-B049-8B56-FB35EA0E8103}" destId="{E79A6A6E-CC7D-7149-B0A2-D39CFC623D66}" srcOrd="1" destOrd="0" presId="urn:microsoft.com/office/officeart/2005/8/layout/hList6"/>
    <dgm:cxn modelId="{609F1585-8AB4-CE43-AD27-E475FF92D72A}" type="presParOf" srcId="{FB9F2C77-BE4F-B049-8B56-FB35EA0E8103}" destId="{78867177-B3AB-924E-97A0-2E35F997CFFA}" srcOrd="2" destOrd="0" presId="urn:microsoft.com/office/officeart/2005/8/layout/hList6"/>
    <dgm:cxn modelId="{03C0FCA8-419C-E343-8B90-1AAF099818AA}" type="presParOf" srcId="{FB9F2C77-BE4F-B049-8B56-FB35EA0E8103}" destId="{AF25EDAD-28E4-3346-B196-5C82F1865E3A}" srcOrd="3" destOrd="0" presId="urn:microsoft.com/office/officeart/2005/8/layout/hList6"/>
    <dgm:cxn modelId="{7C0CDC1D-D4D4-4D46-935F-322337E5F516}" type="presParOf" srcId="{FB9F2C77-BE4F-B049-8B56-FB35EA0E8103}" destId="{C35C6745-04FD-8744-915C-E122BD43B944}" srcOrd="4" destOrd="0" presId="urn:microsoft.com/office/officeart/2005/8/layout/hList6"/>
    <dgm:cxn modelId="{175D5481-4F4C-EB45-99A3-09B2ED6C64D9}" type="presParOf" srcId="{FB9F2C77-BE4F-B049-8B56-FB35EA0E8103}" destId="{45B4634E-FFA6-5F42-9D79-C2E5A2869CDD}" srcOrd="5" destOrd="0" presId="urn:microsoft.com/office/officeart/2005/8/layout/hList6"/>
    <dgm:cxn modelId="{CD0AAC83-3371-1642-AEF0-3A504C1AB9B6}" type="presParOf" srcId="{FB9F2C77-BE4F-B049-8B56-FB35EA0E8103}" destId="{2A674B3A-1F24-1344-8A87-8640FBB8288E}" srcOrd="6" destOrd="0" presId="urn:microsoft.com/office/officeart/2005/8/layout/hList6"/>
    <dgm:cxn modelId="{1413D507-31A5-254B-9DCB-410EED46DBDC}" type="presParOf" srcId="{FB9F2C77-BE4F-B049-8B56-FB35EA0E8103}" destId="{C771591B-E57B-5E4D-9A44-1C557A53DD4D}" srcOrd="7" destOrd="0" presId="urn:microsoft.com/office/officeart/2005/8/layout/hList6"/>
    <dgm:cxn modelId="{17BECBBE-5F46-F546-8736-F9A23388FF13}" type="presParOf" srcId="{FB9F2C77-BE4F-B049-8B56-FB35EA0E8103}" destId="{C093FB79-286F-AC4E-92C9-2ACC13F9B428}"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24ADE93-D536-41F7-BE8D-463E2FDBA303}"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FA9D801-4D58-4828-A766-D5FE4CC37A9B}">
      <dgm:prSet/>
      <dgm:spPr/>
      <dgm:t>
        <a:bodyPr/>
        <a:lstStyle/>
        <a:p>
          <a:pPr>
            <a:defRPr b="1"/>
          </a:pPr>
          <a:r>
            <a:rPr lang="en-US"/>
            <a:t>Cover</a:t>
          </a:r>
        </a:p>
      </dgm:t>
    </dgm:pt>
    <dgm:pt modelId="{7758C3B6-88C1-4752-B956-1149D60231C9}" type="parTrans" cxnId="{22903F81-B094-4995-BB99-CDDE502B0B5A}">
      <dgm:prSet/>
      <dgm:spPr/>
      <dgm:t>
        <a:bodyPr/>
        <a:lstStyle/>
        <a:p>
          <a:endParaRPr lang="en-US"/>
        </a:p>
      </dgm:t>
    </dgm:pt>
    <dgm:pt modelId="{C2D9C96F-AC97-4A33-A1EA-1EF52B14C1E9}" type="sibTrans" cxnId="{22903F81-B094-4995-BB99-CDDE502B0B5A}">
      <dgm:prSet/>
      <dgm:spPr/>
      <dgm:t>
        <a:bodyPr/>
        <a:lstStyle/>
        <a:p>
          <a:endParaRPr lang="en-US"/>
        </a:p>
      </dgm:t>
    </dgm:pt>
    <dgm:pt modelId="{F60D295E-C86B-4D37-A8B6-5885F664B71F}">
      <dgm:prSet/>
      <dgm:spPr/>
      <dgm:t>
        <a:bodyPr/>
        <a:lstStyle/>
        <a:p>
          <a:r>
            <a:rPr lang="en-US"/>
            <a:t>If you are not wearing a cloth face covering, cover your mouth and nose with a tissue or your elbow when you cough or sneeze.</a:t>
          </a:r>
        </a:p>
      </dgm:t>
    </dgm:pt>
    <dgm:pt modelId="{D830DFFC-D932-49EB-B478-2443E25F0410}" type="parTrans" cxnId="{F2A98DAC-F820-4912-AFE9-F70E86806550}">
      <dgm:prSet/>
      <dgm:spPr/>
      <dgm:t>
        <a:bodyPr/>
        <a:lstStyle/>
        <a:p>
          <a:endParaRPr lang="en-US"/>
        </a:p>
      </dgm:t>
    </dgm:pt>
    <dgm:pt modelId="{23A56BF0-2614-477A-80EC-F18D8A89FFAB}" type="sibTrans" cxnId="{F2A98DAC-F820-4912-AFE9-F70E86806550}">
      <dgm:prSet/>
      <dgm:spPr/>
      <dgm:t>
        <a:bodyPr/>
        <a:lstStyle/>
        <a:p>
          <a:endParaRPr lang="en-US"/>
        </a:p>
      </dgm:t>
    </dgm:pt>
    <dgm:pt modelId="{84B2CEA0-D12D-4ADC-A69C-065545C58791}">
      <dgm:prSet/>
      <dgm:spPr/>
      <dgm:t>
        <a:bodyPr/>
        <a:lstStyle/>
        <a:p>
          <a:pPr>
            <a:defRPr b="1"/>
          </a:pPr>
          <a:r>
            <a:rPr lang="en-US"/>
            <a:t>Throw</a:t>
          </a:r>
        </a:p>
      </dgm:t>
    </dgm:pt>
    <dgm:pt modelId="{8F49D141-2D32-49B3-B5CA-09C8A01EC58E}" type="parTrans" cxnId="{3AD686BD-9739-4920-8105-4BD057AFBBDD}">
      <dgm:prSet/>
      <dgm:spPr/>
      <dgm:t>
        <a:bodyPr/>
        <a:lstStyle/>
        <a:p>
          <a:endParaRPr lang="en-US"/>
        </a:p>
      </dgm:t>
    </dgm:pt>
    <dgm:pt modelId="{679DB318-4339-459C-A364-2D133F91D59A}" type="sibTrans" cxnId="{3AD686BD-9739-4920-8105-4BD057AFBBDD}">
      <dgm:prSet/>
      <dgm:spPr/>
      <dgm:t>
        <a:bodyPr/>
        <a:lstStyle/>
        <a:p>
          <a:endParaRPr lang="en-US"/>
        </a:p>
      </dgm:t>
    </dgm:pt>
    <dgm:pt modelId="{17E44710-E783-46B3-9D0D-57B4935FF495}">
      <dgm:prSet/>
      <dgm:spPr/>
      <dgm:t>
        <a:bodyPr/>
        <a:lstStyle/>
        <a:p>
          <a:r>
            <a:rPr lang="en-US"/>
            <a:t>Throw used tissues in the trash.</a:t>
          </a:r>
        </a:p>
      </dgm:t>
    </dgm:pt>
    <dgm:pt modelId="{69D4D3B4-0081-443B-9311-704ED70C5574}" type="parTrans" cxnId="{1EA61023-0C5B-4EFB-A25C-78C6438D54F8}">
      <dgm:prSet/>
      <dgm:spPr/>
      <dgm:t>
        <a:bodyPr/>
        <a:lstStyle/>
        <a:p>
          <a:endParaRPr lang="en-US"/>
        </a:p>
      </dgm:t>
    </dgm:pt>
    <dgm:pt modelId="{B2A08A4E-7A46-44FE-A7B5-024F41973EA4}" type="sibTrans" cxnId="{1EA61023-0C5B-4EFB-A25C-78C6438D54F8}">
      <dgm:prSet/>
      <dgm:spPr/>
      <dgm:t>
        <a:bodyPr/>
        <a:lstStyle/>
        <a:p>
          <a:endParaRPr lang="en-US"/>
        </a:p>
      </dgm:t>
    </dgm:pt>
    <dgm:pt modelId="{170BF981-F3ED-4AD7-BFEA-481FDECBD440}">
      <dgm:prSet/>
      <dgm:spPr/>
      <dgm:t>
        <a:bodyPr/>
        <a:lstStyle/>
        <a:p>
          <a:pPr>
            <a:defRPr b="1"/>
          </a:pPr>
          <a:r>
            <a:rPr lang="en-US"/>
            <a:t>Wash</a:t>
          </a:r>
        </a:p>
      </dgm:t>
    </dgm:pt>
    <dgm:pt modelId="{11F60670-B268-41E9-BAD2-479095CF0FB9}" type="parTrans" cxnId="{6408733E-5B6F-43F6-872E-26B039CF5A89}">
      <dgm:prSet/>
      <dgm:spPr/>
      <dgm:t>
        <a:bodyPr/>
        <a:lstStyle/>
        <a:p>
          <a:endParaRPr lang="en-US"/>
        </a:p>
      </dgm:t>
    </dgm:pt>
    <dgm:pt modelId="{44F83A7D-1F7B-4D29-BDE9-3E130B0B53BB}" type="sibTrans" cxnId="{6408733E-5B6F-43F6-872E-26B039CF5A89}">
      <dgm:prSet/>
      <dgm:spPr/>
      <dgm:t>
        <a:bodyPr/>
        <a:lstStyle/>
        <a:p>
          <a:endParaRPr lang="en-US"/>
        </a:p>
      </dgm:t>
    </dgm:pt>
    <dgm:pt modelId="{48B9D771-3F27-4002-998B-F607F12E4B3A}">
      <dgm:prSet/>
      <dgm:spPr/>
      <dgm:t>
        <a:bodyPr/>
        <a:lstStyle/>
        <a:p>
          <a:r>
            <a:rPr lang="en-US"/>
            <a:t>Immediately wash your hands with soap and water for at least 20 seconds. </a:t>
          </a:r>
        </a:p>
      </dgm:t>
    </dgm:pt>
    <dgm:pt modelId="{4F11729E-F7E1-4400-9E52-6420AC606D4B}" type="parTrans" cxnId="{B103CC1A-BF22-4873-868C-41F7114A0A27}">
      <dgm:prSet/>
      <dgm:spPr/>
      <dgm:t>
        <a:bodyPr/>
        <a:lstStyle/>
        <a:p>
          <a:endParaRPr lang="en-US"/>
        </a:p>
      </dgm:t>
    </dgm:pt>
    <dgm:pt modelId="{62562137-A382-4010-A22A-3353E1EA7DDF}" type="sibTrans" cxnId="{B103CC1A-BF22-4873-868C-41F7114A0A27}">
      <dgm:prSet/>
      <dgm:spPr/>
      <dgm:t>
        <a:bodyPr/>
        <a:lstStyle/>
        <a:p>
          <a:endParaRPr lang="en-US"/>
        </a:p>
      </dgm:t>
    </dgm:pt>
    <dgm:pt modelId="{3D81A2EE-A8FF-4D41-8566-EB97E787A125}">
      <dgm:prSet/>
      <dgm:spPr/>
      <dgm:t>
        <a:bodyPr/>
        <a:lstStyle/>
        <a:p>
          <a:r>
            <a:rPr lang="en-US" dirty="0"/>
            <a:t>If soap and water aren’t available, clean your hands with a hand sanitizer that contains at least 60% alcohol.</a:t>
          </a:r>
        </a:p>
      </dgm:t>
    </dgm:pt>
    <dgm:pt modelId="{D14ABAAE-D641-4A57-B6E8-CFB15F7FB017}" type="parTrans" cxnId="{98AB6E8E-BA58-42D6-A954-111AC791DB29}">
      <dgm:prSet/>
      <dgm:spPr/>
      <dgm:t>
        <a:bodyPr/>
        <a:lstStyle/>
        <a:p>
          <a:endParaRPr lang="en-US"/>
        </a:p>
      </dgm:t>
    </dgm:pt>
    <dgm:pt modelId="{19002162-E53A-4E1E-A929-8DE21FF0FA89}" type="sibTrans" cxnId="{98AB6E8E-BA58-42D6-A954-111AC791DB29}">
      <dgm:prSet/>
      <dgm:spPr/>
      <dgm:t>
        <a:bodyPr/>
        <a:lstStyle/>
        <a:p>
          <a:endParaRPr lang="en-US"/>
        </a:p>
      </dgm:t>
    </dgm:pt>
    <dgm:pt modelId="{473DE23A-748C-4A0C-9265-C0A2FEF926AC}" type="pres">
      <dgm:prSet presAssocID="{624ADE93-D536-41F7-BE8D-463E2FDBA303}" presName="root" presStyleCnt="0">
        <dgm:presLayoutVars>
          <dgm:dir/>
          <dgm:resizeHandles val="exact"/>
        </dgm:presLayoutVars>
      </dgm:prSet>
      <dgm:spPr/>
    </dgm:pt>
    <dgm:pt modelId="{36F7503D-98D2-4FDB-A5C5-9DE84CD19EA9}" type="pres">
      <dgm:prSet presAssocID="{2FA9D801-4D58-4828-A766-D5FE4CC37A9B}" presName="compNode" presStyleCnt="0"/>
      <dgm:spPr/>
    </dgm:pt>
    <dgm:pt modelId="{D34F12DB-0F2C-4584-9A2E-28DB3AAF6C48}" type="pres">
      <dgm:prSet presAssocID="{2FA9D801-4D58-4828-A766-D5FE4CC37A9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se"/>
        </a:ext>
      </dgm:extLst>
    </dgm:pt>
    <dgm:pt modelId="{0D11B3AB-EBBC-4970-99A6-D3457EE0111A}" type="pres">
      <dgm:prSet presAssocID="{2FA9D801-4D58-4828-A766-D5FE4CC37A9B}" presName="iconSpace" presStyleCnt="0"/>
      <dgm:spPr/>
    </dgm:pt>
    <dgm:pt modelId="{A39261D5-6A4D-48D8-BF52-16687E287EAB}" type="pres">
      <dgm:prSet presAssocID="{2FA9D801-4D58-4828-A766-D5FE4CC37A9B}" presName="parTx" presStyleLbl="revTx" presStyleIdx="0" presStyleCnt="6">
        <dgm:presLayoutVars>
          <dgm:chMax val="0"/>
          <dgm:chPref val="0"/>
        </dgm:presLayoutVars>
      </dgm:prSet>
      <dgm:spPr/>
    </dgm:pt>
    <dgm:pt modelId="{AD9D2FDA-3383-48DB-9674-D73C1D4AF943}" type="pres">
      <dgm:prSet presAssocID="{2FA9D801-4D58-4828-A766-D5FE4CC37A9B}" presName="txSpace" presStyleCnt="0"/>
      <dgm:spPr/>
    </dgm:pt>
    <dgm:pt modelId="{792FCCDD-32C1-4E14-81CF-7907ED2C98D6}" type="pres">
      <dgm:prSet presAssocID="{2FA9D801-4D58-4828-A766-D5FE4CC37A9B}" presName="desTx" presStyleLbl="revTx" presStyleIdx="1" presStyleCnt="6">
        <dgm:presLayoutVars/>
      </dgm:prSet>
      <dgm:spPr/>
    </dgm:pt>
    <dgm:pt modelId="{5906EA2C-D828-4380-896C-1CE202FBE602}" type="pres">
      <dgm:prSet presAssocID="{C2D9C96F-AC97-4A33-A1EA-1EF52B14C1E9}" presName="sibTrans" presStyleCnt="0"/>
      <dgm:spPr/>
    </dgm:pt>
    <dgm:pt modelId="{F64B57B6-C6D3-40A0-9424-E531FE18A6A0}" type="pres">
      <dgm:prSet presAssocID="{84B2CEA0-D12D-4ADC-A69C-065545C58791}" presName="compNode" presStyleCnt="0"/>
      <dgm:spPr/>
    </dgm:pt>
    <dgm:pt modelId="{C5312ADC-02C3-49AD-A6ED-072479D087A5}" type="pres">
      <dgm:prSet presAssocID="{84B2CEA0-D12D-4ADC-A69C-065545C587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rbage"/>
        </a:ext>
      </dgm:extLst>
    </dgm:pt>
    <dgm:pt modelId="{4C7E9542-A6F7-4ED8-A791-7ABFB0203BC0}" type="pres">
      <dgm:prSet presAssocID="{84B2CEA0-D12D-4ADC-A69C-065545C58791}" presName="iconSpace" presStyleCnt="0"/>
      <dgm:spPr/>
    </dgm:pt>
    <dgm:pt modelId="{2E2280C9-E14D-458F-8A14-25C496B93223}" type="pres">
      <dgm:prSet presAssocID="{84B2CEA0-D12D-4ADC-A69C-065545C58791}" presName="parTx" presStyleLbl="revTx" presStyleIdx="2" presStyleCnt="6">
        <dgm:presLayoutVars>
          <dgm:chMax val="0"/>
          <dgm:chPref val="0"/>
        </dgm:presLayoutVars>
      </dgm:prSet>
      <dgm:spPr/>
    </dgm:pt>
    <dgm:pt modelId="{2A5ECC8D-E71F-4871-A4F2-76B18DA24A7E}" type="pres">
      <dgm:prSet presAssocID="{84B2CEA0-D12D-4ADC-A69C-065545C58791}" presName="txSpace" presStyleCnt="0"/>
      <dgm:spPr/>
    </dgm:pt>
    <dgm:pt modelId="{CF58FA72-D9AD-4382-9FC4-DF6F18F6C2D3}" type="pres">
      <dgm:prSet presAssocID="{84B2CEA0-D12D-4ADC-A69C-065545C58791}" presName="desTx" presStyleLbl="revTx" presStyleIdx="3" presStyleCnt="6">
        <dgm:presLayoutVars/>
      </dgm:prSet>
      <dgm:spPr/>
    </dgm:pt>
    <dgm:pt modelId="{8054128B-D32D-44CA-A241-91397840EE43}" type="pres">
      <dgm:prSet presAssocID="{679DB318-4339-459C-A364-2D133F91D59A}" presName="sibTrans" presStyleCnt="0"/>
      <dgm:spPr/>
    </dgm:pt>
    <dgm:pt modelId="{12E85E0F-CD03-4218-A196-B609736A9707}" type="pres">
      <dgm:prSet presAssocID="{170BF981-F3ED-4AD7-BFEA-481FDECBD440}" presName="compNode" presStyleCnt="0"/>
      <dgm:spPr/>
    </dgm:pt>
    <dgm:pt modelId="{2931F280-4BF8-4ECF-88ED-91390ACD426C}" type="pres">
      <dgm:prSet presAssocID="{170BF981-F3ED-4AD7-BFEA-481FDECBD4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ap"/>
        </a:ext>
      </dgm:extLst>
    </dgm:pt>
    <dgm:pt modelId="{88672091-B2B5-44AC-B0BF-6A4B4266D59B}" type="pres">
      <dgm:prSet presAssocID="{170BF981-F3ED-4AD7-BFEA-481FDECBD440}" presName="iconSpace" presStyleCnt="0"/>
      <dgm:spPr/>
    </dgm:pt>
    <dgm:pt modelId="{E103BCDE-637B-422A-8027-89694C008323}" type="pres">
      <dgm:prSet presAssocID="{170BF981-F3ED-4AD7-BFEA-481FDECBD440}" presName="parTx" presStyleLbl="revTx" presStyleIdx="4" presStyleCnt="6">
        <dgm:presLayoutVars>
          <dgm:chMax val="0"/>
          <dgm:chPref val="0"/>
        </dgm:presLayoutVars>
      </dgm:prSet>
      <dgm:spPr/>
    </dgm:pt>
    <dgm:pt modelId="{CFEF528B-6A8C-40D4-8B2F-29F34619DBCE}" type="pres">
      <dgm:prSet presAssocID="{170BF981-F3ED-4AD7-BFEA-481FDECBD440}" presName="txSpace" presStyleCnt="0"/>
      <dgm:spPr/>
    </dgm:pt>
    <dgm:pt modelId="{63E4442E-5569-477D-8793-668A8700D3DE}" type="pres">
      <dgm:prSet presAssocID="{170BF981-F3ED-4AD7-BFEA-481FDECBD440}" presName="desTx" presStyleLbl="revTx" presStyleIdx="5" presStyleCnt="6" custScaleX="165255">
        <dgm:presLayoutVars/>
      </dgm:prSet>
      <dgm:spPr/>
    </dgm:pt>
  </dgm:ptLst>
  <dgm:cxnLst>
    <dgm:cxn modelId="{B103CC1A-BF22-4873-868C-41F7114A0A27}" srcId="{170BF981-F3ED-4AD7-BFEA-481FDECBD440}" destId="{48B9D771-3F27-4002-998B-F607F12E4B3A}" srcOrd="0" destOrd="0" parTransId="{4F11729E-F7E1-4400-9E52-6420AC606D4B}" sibTransId="{62562137-A382-4010-A22A-3353E1EA7DDF}"/>
    <dgm:cxn modelId="{1EA61023-0C5B-4EFB-A25C-78C6438D54F8}" srcId="{84B2CEA0-D12D-4ADC-A69C-065545C58791}" destId="{17E44710-E783-46B3-9D0D-57B4935FF495}" srcOrd="0" destOrd="0" parTransId="{69D4D3B4-0081-443B-9311-704ED70C5574}" sibTransId="{B2A08A4E-7A46-44FE-A7B5-024F41973EA4}"/>
    <dgm:cxn modelId="{2741B427-EC9A-E04A-866F-D766A56A8FE5}" type="presOf" srcId="{3D81A2EE-A8FF-4D41-8566-EB97E787A125}" destId="{63E4442E-5569-477D-8793-668A8700D3DE}" srcOrd="0" destOrd="1" presId="urn:microsoft.com/office/officeart/2018/5/layout/CenteredIconLabelDescriptionList"/>
    <dgm:cxn modelId="{DE8D4329-F155-2F49-9A79-75A55F4C36A8}" type="presOf" srcId="{17E44710-E783-46B3-9D0D-57B4935FF495}" destId="{CF58FA72-D9AD-4382-9FC4-DF6F18F6C2D3}" srcOrd="0" destOrd="0" presId="urn:microsoft.com/office/officeart/2018/5/layout/CenteredIconLabelDescriptionList"/>
    <dgm:cxn modelId="{4203F02A-0EEE-0B4F-B2C7-76F8E42ACA3B}" type="presOf" srcId="{2FA9D801-4D58-4828-A766-D5FE4CC37A9B}" destId="{A39261D5-6A4D-48D8-BF52-16687E287EAB}" srcOrd="0" destOrd="0" presId="urn:microsoft.com/office/officeart/2018/5/layout/CenteredIconLabelDescriptionList"/>
    <dgm:cxn modelId="{6408733E-5B6F-43F6-872E-26B039CF5A89}" srcId="{624ADE93-D536-41F7-BE8D-463E2FDBA303}" destId="{170BF981-F3ED-4AD7-BFEA-481FDECBD440}" srcOrd="2" destOrd="0" parTransId="{11F60670-B268-41E9-BAD2-479095CF0FB9}" sibTransId="{44F83A7D-1F7B-4D29-BDE9-3E130B0B53BB}"/>
    <dgm:cxn modelId="{DA98D173-3BD2-6D47-AE41-C0D3FE1F8C4B}" type="presOf" srcId="{F60D295E-C86B-4D37-A8B6-5885F664B71F}" destId="{792FCCDD-32C1-4E14-81CF-7907ED2C98D6}" srcOrd="0" destOrd="0" presId="urn:microsoft.com/office/officeart/2018/5/layout/CenteredIconLabelDescriptionList"/>
    <dgm:cxn modelId="{22903F81-B094-4995-BB99-CDDE502B0B5A}" srcId="{624ADE93-D536-41F7-BE8D-463E2FDBA303}" destId="{2FA9D801-4D58-4828-A766-D5FE4CC37A9B}" srcOrd="0" destOrd="0" parTransId="{7758C3B6-88C1-4752-B956-1149D60231C9}" sibTransId="{C2D9C96F-AC97-4A33-A1EA-1EF52B14C1E9}"/>
    <dgm:cxn modelId="{98AB6E8E-BA58-42D6-A954-111AC791DB29}" srcId="{48B9D771-3F27-4002-998B-F607F12E4B3A}" destId="{3D81A2EE-A8FF-4D41-8566-EB97E787A125}" srcOrd="0" destOrd="0" parTransId="{D14ABAAE-D641-4A57-B6E8-CFB15F7FB017}" sibTransId="{19002162-E53A-4E1E-A929-8DE21FF0FA89}"/>
    <dgm:cxn modelId="{F2A98DAC-F820-4912-AFE9-F70E86806550}" srcId="{2FA9D801-4D58-4828-A766-D5FE4CC37A9B}" destId="{F60D295E-C86B-4D37-A8B6-5885F664B71F}" srcOrd="0" destOrd="0" parTransId="{D830DFFC-D932-49EB-B478-2443E25F0410}" sibTransId="{23A56BF0-2614-477A-80EC-F18D8A89FFAB}"/>
    <dgm:cxn modelId="{3AD686BD-9739-4920-8105-4BD057AFBBDD}" srcId="{624ADE93-D536-41F7-BE8D-463E2FDBA303}" destId="{84B2CEA0-D12D-4ADC-A69C-065545C58791}" srcOrd="1" destOrd="0" parTransId="{8F49D141-2D32-49B3-B5CA-09C8A01EC58E}" sibTransId="{679DB318-4339-459C-A364-2D133F91D59A}"/>
    <dgm:cxn modelId="{2ADC39C3-3867-674B-81CA-4B868E3CBADD}" type="presOf" srcId="{84B2CEA0-D12D-4ADC-A69C-065545C58791}" destId="{2E2280C9-E14D-458F-8A14-25C496B93223}" srcOrd="0" destOrd="0" presId="urn:microsoft.com/office/officeart/2018/5/layout/CenteredIconLabelDescriptionList"/>
    <dgm:cxn modelId="{D259F7C7-E5B5-4749-B0BD-3BC325E14274}" type="presOf" srcId="{48B9D771-3F27-4002-998B-F607F12E4B3A}" destId="{63E4442E-5569-477D-8793-668A8700D3DE}" srcOrd="0" destOrd="0" presId="urn:microsoft.com/office/officeart/2018/5/layout/CenteredIconLabelDescriptionList"/>
    <dgm:cxn modelId="{767E64D0-6DD0-1F42-8CCF-7A11DC8AE2C1}" type="presOf" srcId="{624ADE93-D536-41F7-BE8D-463E2FDBA303}" destId="{473DE23A-748C-4A0C-9265-C0A2FEF926AC}" srcOrd="0" destOrd="0" presId="urn:microsoft.com/office/officeart/2018/5/layout/CenteredIconLabelDescriptionList"/>
    <dgm:cxn modelId="{D375B4E6-A465-2844-9134-0CFAFDCEFEF4}" type="presOf" srcId="{170BF981-F3ED-4AD7-BFEA-481FDECBD440}" destId="{E103BCDE-637B-422A-8027-89694C008323}" srcOrd="0" destOrd="0" presId="urn:microsoft.com/office/officeart/2018/5/layout/CenteredIconLabelDescriptionList"/>
    <dgm:cxn modelId="{E9CC754D-2F55-3441-B288-1DF298C30C45}" type="presParOf" srcId="{473DE23A-748C-4A0C-9265-C0A2FEF926AC}" destId="{36F7503D-98D2-4FDB-A5C5-9DE84CD19EA9}" srcOrd="0" destOrd="0" presId="urn:microsoft.com/office/officeart/2018/5/layout/CenteredIconLabelDescriptionList"/>
    <dgm:cxn modelId="{8ABE6021-9E97-ED41-B332-78BA53671657}" type="presParOf" srcId="{36F7503D-98D2-4FDB-A5C5-9DE84CD19EA9}" destId="{D34F12DB-0F2C-4584-9A2E-28DB3AAF6C48}" srcOrd="0" destOrd="0" presId="urn:microsoft.com/office/officeart/2018/5/layout/CenteredIconLabelDescriptionList"/>
    <dgm:cxn modelId="{B432C0B4-5FA5-C241-8F4B-72823BDC37EA}" type="presParOf" srcId="{36F7503D-98D2-4FDB-A5C5-9DE84CD19EA9}" destId="{0D11B3AB-EBBC-4970-99A6-D3457EE0111A}" srcOrd="1" destOrd="0" presId="urn:microsoft.com/office/officeart/2018/5/layout/CenteredIconLabelDescriptionList"/>
    <dgm:cxn modelId="{79C14B4C-0FE8-7348-8E0C-4C64910277DC}" type="presParOf" srcId="{36F7503D-98D2-4FDB-A5C5-9DE84CD19EA9}" destId="{A39261D5-6A4D-48D8-BF52-16687E287EAB}" srcOrd="2" destOrd="0" presId="urn:microsoft.com/office/officeart/2018/5/layout/CenteredIconLabelDescriptionList"/>
    <dgm:cxn modelId="{71E49727-2EA8-C24B-A6FD-AFB85BC97105}" type="presParOf" srcId="{36F7503D-98D2-4FDB-A5C5-9DE84CD19EA9}" destId="{AD9D2FDA-3383-48DB-9674-D73C1D4AF943}" srcOrd="3" destOrd="0" presId="urn:microsoft.com/office/officeart/2018/5/layout/CenteredIconLabelDescriptionList"/>
    <dgm:cxn modelId="{72188AD6-7937-FF42-A537-2ABAB06B59EA}" type="presParOf" srcId="{36F7503D-98D2-4FDB-A5C5-9DE84CD19EA9}" destId="{792FCCDD-32C1-4E14-81CF-7907ED2C98D6}" srcOrd="4" destOrd="0" presId="urn:microsoft.com/office/officeart/2018/5/layout/CenteredIconLabelDescriptionList"/>
    <dgm:cxn modelId="{3BCA1508-7A07-E44F-AA75-FF61CD6ABF6E}" type="presParOf" srcId="{473DE23A-748C-4A0C-9265-C0A2FEF926AC}" destId="{5906EA2C-D828-4380-896C-1CE202FBE602}" srcOrd="1" destOrd="0" presId="urn:microsoft.com/office/officeart/2018/5/layout/CenteredIconLabelDescriptionList"/>
    <dgm:cxn modelId="{730A0021-9247-4B46-AB63-ABAD6D5700A5}" type="presParOf" srcId="{473DE23A-748C-4A0C-9265-C0A2FEF926AC}" destId="{F64B57B6-C6D3-40A0-9424-E531FE18A6A0}" srcOrd="2" destOrd="0" presId="urn:microsoft.com/office/officeart/2018/5/layout/CenteredIconLabelDescriptionList"/>
    <dgm:cxn modelId="{C59C4D9B-1AD2-C544-B6C1-58DF62EFEBC5}" type="presParOf" srcId="{F64B57B6-C6D3-40A0-9424-E531FE18A6A0}" destId="{C5312ADC-02C3-49AD-A6ED-072479D087A5}" srcOrd="0" destOrd="0" presId="urn:microsoft.com/office/officeart/2018/5/layout/CenteredIconLabelDescriptionList"/>
    <dgm:cxn modelId="{B948989C-F168-2347-B125-BF31BA13F731}" type="presParOf" srcId="{F64B57B6-C6D3-40A0-9424-E531FE18A6A0}" destId="{4C7E9542-A6F7-4ED8-A791-7ABFB0203BC0}" srcOrd="1" destOrd="0" presId="urn:microsoft.com/office/officeart/2018/5/layout/CenteredIconLabelDescriptionList"/>
    <dgm:cxn modelId="{08E2E3D3-1B27-A64D-BBB6-47E26292A982}" type="presParOf" srcId="{F64B57B6-C6D3-40A0-9424-E531FE18A6A0}" destId="{2E2280C9-E14D-458F-8A14-25C496B93223}" srcOrd="2" destOrd="0" presId="urn:microsoft.com/office/officeart/2018/5/layout/CenteredIconLabelDescriptionList"/>
    <dgm:cxn modelId="{6F8E51D4-09C4-2548-B16E-81C7F790536D}" type="presParOf" srcId="{F64B57B6-C6D3-40A0-9424-E531FE18A6A0}" destId="{2A5ECC8D-E71F-4871-A4F2-76B18DA24A7E}" srcOrd="3" destOrd="0" presId="urn:microsoft.com/office/officeart/2018/5/layout/CenteredIconLabelDescriptionList"/>
    <dgm:cxn modelId="{B394DFA6-1D88-E94E-848A-180E4D7BFA80}" type="presParOf" srcId="{F64B57B6-C6D3-40A0-9424-E531FE18A6A0}" destId="{CF58FA72-D9AD-4382-9FC4-DF6F18F6C2D3}" srcOrd="4" destOrd="0" presId="urn:microsoft.com/office/officeart/2018/5/layout/CenteredIconLabelDescriptionList"/>
    <dgm:cxn modelId="{3DD31B28-AEB4-934D-A54D-B09A4BD3B355}" type="presParOf" srcId="{473DE23A-748C-4A0C-9265-C0A2FEF926AC}" destId="{8054128B-D32D-44CA-A241-91397840EE43}" srcOrd="3" destOrd="0" presId="urn:microsoft.com/office/officeart/2018/5/layout/CenteredIconLabelDescriptionList"/>
    <dgm:cxn modelId="{C4C1F06D-978D-B94C-94BB-1F879B2AF2BD}" type="presParOf" srcId="{473DE23A-748C-4A0C-9265-C0A2FEF926AC}" destId="{12E85E0F-CD03-4218-A196-B609736A9707}" srcOrd="4" destOrd="0" presId="urn:microsoft.com/office/officeart/2018/5/layout/CenteredIconLabelDescriptionList"/>
    <dgm:cxn modelId="{930CB404-4555-BB46-B622-00D81A77774E}" type="presParOf" srcId="{12E85E0F-CD03-4218-A196-B609736A9707}" destId="{2931F280-4BF8-4ECF-88ED-91390ACD426C}" srcOrd="0" destOrd="0" presId="urn:microsoft.com/office/officeart/2018/5/layout/CenteredIconLabelDescriptionList"/>
    <dgm:cxn modelId="{95E077D1-EC14-624B-8724-04828EE12590}" type="presParOf" srcId="{12E85E0F-CD03-4218-A196-B609736A9707}" destId="{88672091-B2B5-44AC-B0BF-6A4B4266D59B}" srcOrd="1" destOrd="0" presId="urn:microsoft.com/office/officeart/2018/5/layout/CenteredIconLabelDescriptionList"/>
    <dgm:cxn modelId="{6B213D10-8096-9C4A-9B28-DA09E51F2004}" type="presParOf" srcId="{12E85E0F-CD03-4218-A196-B609736A9707}" destId="{E103BCDE-637B-422A-8027-89694C008323}" srcOrd="2" destOrd="0" presId="urn:microsoft.com/office/officeart/2018/5/layout/CenteredIconLabelDescriptionList"/>
    <dgm:cxn modelId="{C4074D7F-1FB3-AB46-BA50-5F287B5BB287}" type="presParOf" srcId="{12E85E0F-CD03-4218-A196-B609736A9707}" destId="{CFEF528B-6A8C-40D4-8B2F-29F34619DBCE}" srcOrd="3" destOrd="0" presId="urn:microsoft.com/office/officeart/2018/5/layout/CenteredIconLabelDescriptionList"/>
    <dgm:cxn modelId="{D5872357-CC13-6643-A7C6-392D8CEB76E6}" type="presParOf" srcId="{12E85E0F-CD03-4218-A196-B609736A9707}" destId="{63E4442E-5569-477D-8793-668A8700D3D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6DDFF16-2CEA-AF4D-9A0D-0693FC14E418}"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1A2CB0B9-21DF-234E-9261-C0CC92B673F0}">
      <dgm:prSet phldrT="[Text]"/>
      <dgm:spPr/>
      <dgm:t>
        <a:bodyPr/>
        <a:lstStyle/>
        <a:p>
          <a:pPr algn="l"/>
          <a:r>
            <a:rPr lang="en-US" dirty="0"/>
            <a:t>In the last 14 days have you (Participant) been in close contact with someone who has tested positive for COVID-19?</a:t>
          </a:r>
        </a:p>
      </dgm:t>
    </dgm:pt>
    <dgm:pt modelId="{CAE823FE-3AED-6D49-9825-15FF24DDC2F1}" type="parTrans" cxnId="{B044DF56-09DA-5641-9425-81B3A9DA1CEF}">
      <dgm:prSet/>
      <dgm:spPr/>
      <dgm:t>
        <a:bodyPr/>
        <a:lstStyle/>
        <a:p>
          <a:endParaRPr lang="en-US"/>
        </a:p>
      </dgm:t>
    </dgm:pt>
    <dgm:pt modelId="{EB9C70B1-A62B-E142-89A0-11B52FA81DD0}" type="sibTrans" cxnId="{B044DF56-09DA-5641-9425-81B3A9DA1CEF}">
      <dgm:prSet/>
      <dgm:spPr/>
      <dgm:t>
        <a:bodyPr/>
        <a:lstStyle/>
        <a:p>
          <a:endParaRPr lang="en-US"/>
        </a:p>
      </dgm:t>
    </dgm:pt>
    <dgm:pt modelId="{E5C424C7-5D0C-EA4D-AC8C-DBE5106CB8CC}" type="pres">
      <dgm:prSet presAssocID="{F6DDFF16-2CEA-AF4D-9A0D-0693FC14E418}" presName="diagram" presStyleCnt="0">
        <dgm:presLayoutVars>
          <dgm:dir/>
          <dgm:resizeHandles val="exact"/>
        </dgm:presLayoutVars>
      </dgm:prSet>
      <dgm:spPr/>
    </dgm:pt>
    <dgm:pt modelId="{D13532A8-AED7-C443-B747-C655D9DFF3BD}" type="pres">
      <dgm:prSet presAssocID="{1A2CB0B9-21DF-234E-9261-C0CC92B673F0}" presName="node" presStyleLbl="node1" presStyleIdx="0" presStyleCnt="1" custScaleX="128336" custLinFactNeighborY="775">
        <dgm:presLayoutVars>
          <dgm:bulletEnabled val="1"/>
        </dgm:presLayoutVars>
      </dgm:prSet>
      <dgm:spPr/>
    </dgm:pt>
  </dgm:ptLst>
  <dgm:cxnLst>
    <dgm:cxn modelId="{471B8534-E584-7146-ACC0-CCE44AC353D5}" type="presOf" srcId="{1A2CB0B9-21DF-234E-9261-C0CC92B673F0}" destId="{D13532A8-AED7-C443-B747-C655D9DFF3BD}" srcOrd="0" destOrd="0" presId="urn:microsoft.com/office/officeart/2005/8/layout/default"/>
    <dgm:cxn modelId="{B044DF56-09DA-5641-9425-81B3A9DA1CEF}" srcId="{F6DDFF16-2CEA-AF4D-9A0D-0693FC14E418}" destId="{1A2CB0B9-21DF-234E-9261-C0CC92B673F0}" srcOrd="0" destOrd="0" parTransId="{CAE823FE-3AED-6D49-9825-15FF24DDC2F1}" sibTransId="{EB9C70B1-A62B-E142-89A0-11B52FA81DD0}"/>
    <dgm:cxn modelId="{B432A1B4-A9B5-E246-BD42-E9BBFA1E676A}" type="presOf" srcId="{F6DDFF16-2CEA-AF4D-9A0D-0693FC14E418}" destId="{E5C424C7-5D0C-EA4D-AC8C-DBE5106CB8CC}" srcOrd="0" destOrd="0" presId="urn:microsoft.com/office/officeart/2005/8/layout/default"/>
    <dgm:cxn modelId="{B72FF4CE-BEE7-E24F-A949-22E6B1B374E9}" type="presParOf" srcId="{E5C424C7-5D0C-EA4D-AC8C-DBE5106CB8CC}" destId="{D13532A8-AED7-C443-B747-C655D9DFF3B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5C209E1-18E0-471E-85D1-70F76335CA55}" type="doc">
      <dgm:prSet loTypeId="urn:microsoft.com/office/officeart/2005/8/layout/vList2" loCatId="list" qsTypeId="urn:microsoft.com/office/officeart/2005/8/quickstyle/simple4" qsCatId="simple" csTypeId="urn:microsoft.com/office/officeart/2005/8/colors/accent5_2" csCatId="accent5" phldr="1"/>
      <dgm:spPr/>
      <dgm:t>
        <a:bodyPr/>
        <a:lstStyle/>
        <a:p>
          <a:endParaRPr lang="en-US"/>
        </a:p>
      </dgm:t>
    </dgm:pt>
    <dgm:pt modelId="{C91813A3-61D6-4136-8303-86D74FC9FE35}">
      <dgm:prSet/>
      <dgm:spPr/>
      <dgm:t>
        <a:bodyPr/>
        <a:lstStyle/>
        <a:p>
          <a:r>
            <a:rPr lang="en-US" dirty="0"/>
            <a:t>Perform before shift</a:t>
          </a:r>
        </a:p>
      </dgm:t>
    </dgm:pt>
    <dgm:pt modelId="{2D70BCCE-F36A-413A-9625-AAA9FCE4965D}" type="parTrans" cxnId="{A0953C1D-B5BA-45CD-8CF5-DEB3105670C8}">
      <dgm:prSet/>
      <dgm:spPr/>
      <dgm:t>
        <a:bodyPr/>
        <a:lstStyle/>
        <a:p>
          <a:endParaRPr lang="en-US"/>
        </a:p>
      </dgm:t>
    </dgm:pt>
    <dgm:pt modelId="{6080BA3F-96F6-4661-8E96-F1D92C2E1DD6}" type="sibTrans" cxnId="{A0953C1D-B5BA-45CD-8CF5-DEB3105670C8}">
      <dgm:prSet/>
      <dgm:spPr/>
      <dgm:t>
        <a:bodyPr/>
        <a:lstStyle/>
        <a:p>
          <a:endParaRPr lang="en-US"/>
        </a:p>
      </dgm:t>
    </dgm:pt>
    <dgm:pt modelId="{34A8C6B6-801D-4561-A778-400E3B160356}">
      <dgm:prSet/>
      <dgm:spPr/>
      <dgm:t>
        <a:bodyPr/>
        <a:lstStyle/>
        <a:p>
          <a:r>
            <a:rPr lang="en-US" dirty="0"/>
            <a:t>ASA Electronic Form Self Assessment</a:t>
          </a:r>
        </a:p>
      </dgm:t>
    </dgm:pt>
    <dgm:pt modelId="{7E8B4227-7F28-4EA3-81BC-335F60CDF9E7}" type="parTrans" cxnId="{73F0C6F2-9649-4DA0-9033-8A9BE781F439}">
      <dgm:prSet/>
      <dgm:spPr/>
      <dgm:t>
        <a:bodyPr/>
        <a:lstStyle/>
        <a:p>
          <a:endParaRPr lang="en-US"/>
        </a:p>
      </dgm:t>
    </dgm:pt>
    <dgm:pt modelId="{EC2D4515-4C96-4A4D-9861-9407B8E78058}" type="sibTrans" cxnId="{73F0C6F2-9649-4DA0-9033-8A9BE781F439}">
      <dgm:prSet/>
      <dgm:spPr/>
      <dgm:t>
        <a:bodyPr/>
        <a:lstStyle/>
        <a:p>
          <a:endParaRPr lang="en-US"/>
        </a:p>
      </dgm:t>
    </dgm:pt>
    <dgm:pt modelId="{9D86A02E-DC5F-4084-B848-C4EC87754177}">
      <dgm:prSet/>
      <dgm:spPr/>
      <dgm:t>
        <a:bodyPr/>
        <a:lstStyle/>
        <a:p>
          <a:r>
            <a:rPr lang="en-US" dirty="0"/>
            <a:t>May also view CDC Self Check</a:t>
          </a:r>
        </a:p>
        <a:p>
          <a:r>
            <a:rPr lang="en-US" dirty="0"/>
            <a:t>https://www.cdc.gov/coronavirus/2019-ncov/symptoms-testing/testing.html</a:t>
          </a:r>
        </a:p>
      </dgm:t>
    </dgm:pt>
    <dgm:pt modelId="{173C1952-FD57-4309-8480-C6692E4B151E}" type="parTrans" cxnId="{C7389E52-4A08-4FA9-AA5C-5239424A57B9}">
      <dgm:prSet/>
      <dgm:spPr/>
      <dgm:t>
        <a:bodyPr/>
        <a:lstStyle/>
        <a:p>
          <a:endParaRPr lang="en-US"/>
        </a:p>
      </dgm:t>
    </dgm:pt>
    <dgm:pt modelId="{595CF0A9-CB88-4B3F-9755-8718CA827C3A}" type="sibTrans" cxnId="{C7389E52-4A08-4FA9-AA5C-5239424A57B9}">
      <dgm:prSet/>
      <dgm:spPr/>
      <dgm:t>
        <a:bodyPr/>
        <a:lstStyle/>
        <a:p>
          <a:endParaRPr lang="en-US"/>
        </a:p>
      </dgm:t>
    </dgm:pt>
    <dgm:pt modelId="{26787DF1-6708-8B4B-A67E-0FAD7B2BA17E}" type="pres">
      <dgm:prSet presAssocID="{75C209E1-18E0-471E-85D1-70F76335CA55}" presName="linear" presStyleCnt="0">
        <dgm:presLayoutVars>
          <dgm:animLvl val="lvl"/>
          <dgm:resizeHandles val="exact"/>
        </dgm:presLayoutVars>
      </dgm:prSet>
      <dgm:spPr/>
    </dgm:pt>
    <dgm:pt modelId="{4803487D-E6A9-7446-9DCA-71D0ABB2FF7F}" type="pres">
      <dgm:prSet presAssocID="{C91813A3-61D6-4136-8303-86D74FC9FE35}" presName="parentText" presStyleLbl="node1" presStyleIdx="0" presStyleCnt="3">
        <dgm:presLayoutVars>
          <dgm:chMax val="0"/>
          <dgm:bulletEnabled val="1"/>
        </dgm:presLayoutVars>
      </dgm:prSet>
      <dgm:spPr/>
    </dgm:pt>
    <dgm:pt modelId="{FE652F3E-5998-8141-AB0B-267DA425DC67}" type="pres">
      <dgm:prSet presAssocID="{6080BA3F-96F6-4661-8E96-F1D92C2E1DD6}" presName="spacer" presStyleCnt="0"/>
      <dgm:spPr/>
    </dgm:pt>
    <dgm:pt modelId="{A07C78C0-05C1-DF47-B116-2D7B5273848D}" type="pres">
      <dgm:prSet presAssocID="{34A8C6B6-801D-4561-A778-400E3B160356}" presName="parentText" presStyleLbl="node1" presStyleIdx="1" presStyleCnt="3">
        <dgm:presLayoutVars>
          <dgm:chMax val="0"/>
          <dgm:bulletEnabled val="1"/>
        </dgm:presLayoutVars>
      </dgm:prSet>
      <dgm:spPr/>
    </dgm:pt>
    <dgm:pt modelId="{6773055D-DAA4-2E42-8CEE-357618400E5B}" type="pres">
      <dgm:prSet presAssocID="{EC2D4515-4C96-4A4D-9861-9407B8E78058}" presName="spacer" presStyleCnt="0"/>
      <dgm:spPr/>
    </dgm:pt>
    <dgm:pt modelId="{0EC1A77D-D0AA-AB4F-ACC0-8F7AE23E1A9D}" type="pres">
      <dgm:prSet presAssocID="{9D86A02E-DC5F-4084-B848-C4EC87754177}" presName="parentText" presStyleLbl="node1" presStyleIdx="2" presStyleCnt="3">
        <dgm:presLayoutVars>
          <dgm:chMax val="0"/>
          <dgm:bulletEnabled val="1"/>
        </dgm:presLayoutVars>
      </dgm:prSet>
      <dgm:spPr/>
    </dgm:pt>
  </dgm:ptLst>
  <dgm:cxnLst>
    <dgm:cxn modelId="{A0953C1D-B5BA-45CD-8CF5-DEB3105670C8}" srcId="{75C209E1-18E0-471E-85D1-70F76335CA55}" destId="{C91813A3-61D6-4136-8303-86D74FC9FE35}" srcOrd="0" destOrd="0" parTransId="{2D70BCCE-F36A-413A-9625-AAA9FCE4965D}" sibTransId="{6080BA3F-96F6-4661-8E96-F1D92C2E1DD6}"/>
    <dgm:cxn modelId="{CFF4E022-A1EE-F34F-B714-8DF2EBBB9744}" type="presOf" srcId="{9D86A02E-DC5F-4084-B848-C4EC87754177}" destId="{0EC1A77D-D0AA-AB4F-ACC0-8F7AE23E1A9D}" srcOrd="0" destOrd="0" presId="urn:microsoft.com/office/officeart/2005/8/layout/vList2"/>
    <dgm:cxn modelId="{4A4C7435-063D-F140-96EA-E55F1FC9D50C}" type="presOf" srcId="{34A8C6B6-801D-4561-A778-400E3B160356}" destId="{A07C78C0-05C1-DF47-B116-2D7B5273848D}" srcOrd="0" destOrd="0" presId="urn:microsoft.com/office/officeart/2005/8/layout/vList2"/>
    <dgm:cxn modelId="{C7389E52-4A08-4FA9-AA5C-5239424A57B9}" srcId="{75C209E1-18E0-471E-85D1-70F76335CA55}" destId="{9D86A02E-DC5F-4084-B848-C4EC87754177}" srcOrd="2" destOrd="0" parTransId="{173C1952-FD57-4309-8480-C6692E4B151E}" sibTransId="{595CF0A9-CB88-4B3F-9755-8718CA827C3A}"/>
    <dgm:cxn modelId="{DCBFBEBE-1CF9-EF41-B087-B8857EA705A3}" type="presOf" srcId="{C91813A3-61D6-4136-8303-86D74FC9FE35}" destId="{4803487D-E6A9-7446-9DCA-71D0ABB2FF7F}" srcOrd="0" destOrd="0" presId="urn:microsoft.com/office/officeart/2005/8/layout/vList2"/>
    <dgm:cxn modelId="{9CE58FE9-B000-174D-A40B-19992F533407}" type="presOf" srcId="{75C209E1-18E0-471E-85D1-70F76335CA55}" destId="{26787DF1-6708-8B4B-A67E-0FAD7B2BA17E}" srcOrd="0" destOrd="0" presId="urn:microsoft.com/office/officeart/2005/8/layout/vList2"/>
    <dgm:cxn modelId="{73F0C6F2-9649-4DA0-9033-8A9BE781F439}" srcId="{75C209E1-18E0-471E-85D1-70F76335CA55}" destId="{34A8C6B6-801D-4561-A778-400E3B160356}" srcOrd="1" destOrd="0" parTransId="{7E8B4227-7F28-4EA3-81BC-335F60CDF9E7}" sibTransId="{EC2D4515-4C96-4A4D-9861-9407B8E78058}"/>
    <dgm:cxn modelId="{BE8A3EB2-56D7-9D4F-9B30-F413192FFE3F}" type="presParOf" srcId="{26787DF1-6708-8B4B-A67E-0FAD7B2BA17E}" destId="{4803487D-E6A9-7446-9DCA-71D0ABB2FF7F}" srcOrd="0" destOrd="0" presId="urn:microsoft.com/office/officeart/2005/8/layout/vList2"/>
    <dgm:cxn modelId="{226351D5-3B9E-EB40-91F3-0DAF774EDE29}" type="presParOf" srcId="{26787DF1-6708-8B4B-A67E-0FAD7B2BA17E}" destId="{FE652F3E-5998-8141-AB0B-267DA425DC67}" srcOrd="1" destOrd="0" presId="urn:microsoft.com/office/officeart/2005/8/layout/vList2"/>
    <dgm:cxn modelId="{39F8AA24-6B59-0E4C-9DE2-6ADD45AF1617}" type="presParOf" srcId="{26787DF1-6708-8B4B-A67E-0FAD7B2BA17E}" destId="{A07C78C0-05C1-DF47-B116-2D7B5273848D}" srcOrd="2" destOrd="0" presId="urn:microsoft.com/office/officeart/2005/8/layout/vList2"/>
    <dgm:cxn modelId="{EE2C1A11-B608-DE4C-8034-E3A54767CA92}" type="presParOf" srcId="{26787DF1-6708-8B4B-A67E-0FAD7B2BA17E}" destId="{6773055D-DAA4-2E42-8CEE-357618400E5B}" srcOrd="3" destOrd="0" presId="urn:microsoft.com/office/officeart/2005/8/layout/vList2"/>
    <dgm:cxn modelId="{26932AA6-44B4-AE46-9D9B-07166FDFF397}" type="presParOf" srcId="{26787DF1-6708-8B4B-A67E-0FAD7B2BA17E}" destId="{0EC1A77D-D0AA-AB4F-ACC0-8F7AE23E1A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FD2FA28-184D-424C-8AC8-5D6C6EDA165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78404763-127F-9D48-A74F-A9461D4B63E1}">
      <dgm:prSet phldrT="[Text]"/>
      <dgm:spPr/>
      <dgm:t>
        <a:bodyPr/>
        <a:lstStyle/>
        <a:p>
          <a:pPr>
            <a:buChar char="•"/>
          </a:pPr>
          <a:r>
            <a:rPr lang="en-US" dirty="0"/>
            <a:t>Face Mask with Ear loops:</a:t>
          </a:r>
        </a:p>
      </dgm:t>
    </dgm:pt>
    <dgm:pt modelId="{D5217AE9-20E4-2741-8F55-464A051A0CDA}" type="parTrans" cxnId="{A4CF738D-9328-CC4B-87F2-3E558B3AB01C}">
      <dgm:prSet/>
      <dgm:spPr/>
      <dgm:t>
        <a:bodyPr/>
        <a:lstStyle/>
        <a:p>
          <a:endParaRPr lang="en-US"/>
        </a:p>
      </dgm:t>
    </dgm:pt>
    <dgm:pt modelId="{C38A442F-CFD9-B349-9108-C06571AFA3F6}" type="sibTrans" cxnId="{A4CF738D-9328-CC4B-87F2-3E558B3AB01C}">
      <dgm:prSet/>
      <dgm:spPr/>
      <dgm:t>
        <a:bodyPr/>
        <a:lstStyle/>
        <a:p>
          <a:endParaRPr lang="en-US"/>
        </a:p>
      </dgm:t>
    </dgm:pt>
    <dgm:pt modelId="{63F8EA17-B1FE-2F45-ACFE-3F26D68EEA34}">
      <dgm:prSet/>
      <dgm:spPr/>
      <dgm:t>
        <a:bodyPr/>
        <a:lstStyle/>
        <a:p>
          <a:r>
            <a:rPr lang="en-US"/>
            <a:t>Hold both ear loops and gently lift to remove</a:t>
          </a:r>
          <a:endParaRPr lang="en-US" dirty="0"/>
        </a:p>
      </dgm:t>
    </dgm:pt>
    <dgm:pt modelId="{B0917F4C-2A10-4A44-BE2B-7BE99E1EF220}" type="parTrans" cxnId="{3AC1F749-71D3-8646-861D-97119848AAA5}">
      <dgm:prSet/>
      <dgm:spPr/>
      <dgm:t>
        <a:bodyPr/>
        <a:lstStyle/>
        <a:p>
          <a:endParaRPr lang="en-US"/>
        </a:p>
      </dgm:t>
    </dgm:pt>
    <dgm:pt modelId="{1200B65C-DA1F-0D4C-A0D1-54A0867B6729}" type="sibTrans" cxnId="{3AC1F749-71D3-8646-861D-97119848AAA5}">
      <dgm:prSet/>
      <dgm:spPr/>
      <dgm:t>
        <a:bodyPr/>
        <a:lstStyle/>
        <a:p>
          <a:endParaRPr lang="en-US"/>
        </a:p>
      </dgm:t>
    </dgm:pt>
    <dgm:pt modelId="{1D542513-4629-A940-B701-1529BD010A6D}">
      <dgm:prSet/>
      <dgm:spPr/>
      <dgm:t>
        <a:bodyPr/>
        <a:lstStyle/>
        <a:p>
          <a:r>
            <a:rPr lang="en-US" dirty="0"/>
            <a:t>Face Mask with Ties:</a:t>
          </a:r>
        </a:p>
      </dgm:t>
    </dgm:pt>
    <dgm:pt modelId="{CD6246EE-8A5C-C741-8FF7-817A4C9C8D0D}" type="parTrans" cxnId="{B3DE9CA3-8720-CE4F-906C-A8AA22C73BF8}">
      <dgm:prSet/>
      <dgm:spPr/>
      <dgm:t>
        <a:bodyPr/>
        <a:lstStyle/>
        <a:p>
          <a:endParaRPr lang="en-US"/>
        </a:p>
      </dgm:t>
    </dgm:pt>
    <dgm:pt modelId="{A66283C8-7060-B342-8CD8-D5BB07E0AEDD}" type="sibTrans" cxnId="{B3DE9CA3-8720-CE4F-906C-A8AA22C73BF8}">
      <dgm:prSet/>
      <dgm:spPr/>
      <dgm:t>
        <a:bodyPr/>
        <a:lstStyle/>
        <a:p>
          <a:endParaRPr lang="en-US"/>
        </a:p>
      </dgm:t>
    </dgm:pt>
    <dgm:pt modelId="{0C8C45FE-E3AB-AC4A-A4FD-73C55A9A49D5}">
      <dgm:prSet/>
      <dgm:spPr/>
      <dgm:t>
        <a:bodyPr/>
        <a:lstStyle/>
        <a:p>
          <a:r>
            <a:rPr lang="en-US"/>
            <a:t>Untie the bottom bow first.</a:t>
          </a:r>
          <a:endParaRPr lang="en-US" dirty="0"/>
        </a:p>
      </dgm:t>
    </dgm:pt>
    <dgm:pt modelId="{80B9515E-A6D1-9B4F-8BC0-ADE9F25439DA}" type="parTrans" cxnId="{CE39B4D3-CA38-904B-9993-9BEC73D4D54D}">
      <dgm:prSet/>
      <dgm:spPr/>
      <dgm:t>
        <a:bodyPr/>
        <a:lstStyle/>
        <a:p>
          <a:endParaRPr lang="en-US"/>
        </a:p>
      </dgm:t>
    </dgm:pt>
    <dgm:pt modelId="{40070988-1821-AD41-BB7E-9C12EB37F80F}" type="sibTrans" cxnId="{CE39B4D3-CA38-904B-9993-9BEC73D4D54D}">
      <dgm:prSet/>
      <dgm:spPr/>
      <dgm:t>
        <a:bodyPr/>
        <a:lstStyle/>
        <a:p>
          <a:endParaRPr lang="en-US"/>
        </a:p>
      </dgm:t>
    </dgm:pt>
    <dgm:pt modelId="{76470EF0-353A-CE40-9468-74F3284E6CE9}">
      <dgm:prSet/>
      <dgm:spPr/>
      <dgm:t>
        <a:bodyPr/>
        <a:lstStyle/>
        <a:p>
          <a:r>
            <a:rPr lang="en-US" dirty="0"/>
            <a:t>Untie the top bow next pulling the mask away from you as the ties loosen</a:t>
          </a:r>
        </a:p>
      </dgm:t>
    </dgm:pt>
    <dgm:pt modelId="{B21E1065-7C83-434A-9B74-BBE69DE27DE5}" type="parTrans" cxnId="{20A09D8B-257A-964B-92C3-450392C3D794}">
      <dgm:prSet/>
      <dgm:spPr/>
      <dgm:t>
        <a:bodyPr/>
        <a:lstStyle/>
        <a:p>
          <a:endParaRPr lang="en-US"/>
        </a:p>
      </dgm:t>
    </dgm:pt>
    <dgm:pt modelId="{2DA24489-9C05-7B40-9443-CE2972AE35DA}" type="sibTrans" cxnId="{20A09D8B-257A-964B-92C3-450392C3D794}">
      <dgm:prSet/>
      <dgm:spPr/>
      <dgm:t>
        <a:bodyPr/>
        <a:lstStyle/>
        <a:p>
          <a:endParaRPr lang="en-US"/>
        </a:p>
      </dgm:t>
    </dgm:pt>
    <dgm:pt modelId="{7378AFF1-9C59-5E45-8392-A1D0DD87BF66}">
      <dgm:prSet/>
      <dgm:spPr/>
      <dgm:t>
        <a:bodyPr/>
        <a:lstStyle/>
        <a:p>
          <a:r>
            <a:rPr lang="en-US"/>
            <a:t>Face Mask with Bands:</a:t>
          </a:r>
          <a:endParaRPr lang="en-US" dirty="0"/>
        </a:p>
      </dgm:t>
    </dgm:pt>
    <dgm:pt modelId="{9D51B558-5736-5B48-BB64-A8A073E3BC98}" type="parTrans" cxnId="{B254323E-DC29-EF49-883D-ECCF125DA533}">
      <dgm:prSet/>
      <dgm:spPr/>
      <dgm:t>
        <a:bodyPr/>
        <a:lstStyle/>
        <a:p>
          <a:endParaRPr lang="en-US"/>
        </a:p>
      </dgm:t>
    </dgm:pt>
    <dgm:pt modelId="{20FAC109-9C17-694C-BD6E-D620880F2962}" type="sibTrans" cxnId="{B254323E-DC29-EF49-883D-ECCF125DA533}">
      <dgm:prSet/>
      <dgm:spPr/>
      <dgm:t>
        <a:bodyPr/>
        <a:lstStyle/>
        <a:p>
          <a:endParaRPr lang="en-US"/>
        </a:p>
      </dgm:t>
    </dgm:pt>
    <dgm:pt modelId="{D1455FDE-8A68-2349-AB8C-4B54CA3268E5}">
      <dgm:prSet/>
      <dgm:spPr/>
      <dgm:t>
        <a:bodyPr/>
        <a:lstStyle/>
        <a:p>
          <a:r>
            <a:rPr lang="en-US" dirty="0"/>
            <a:t>First lift the bottom strap over your head.</a:t>
          </a:r>
        </a:p>
      </dgm:t>
    </dgm:pt>
    <dgm:pt modelId="{0129AD1F-3EF8-6A4A-A4A7-0E7871319FCB}" type="parTrans" cxnId="{DC06068A-742F-D44F-93FD-1DD12F2D910F}">
      <dgm:prSet/>
      <dgm:spPr/>
      <dgm:t>
        <a:bodyPr/>
        <a:lstStyle/>
        <a:p>
          <a:endParaRPr lang="en-US"/>
        </a:p>
      </dgm:t>
    </dgm:pt>
    <dgm:pt modelId="{D02D65AE-8D1A-BE4A-A625-146B0955B277}" type="sibTrans" cxnId="{DC06068A-742F-D44F-93FD-1DD12F2D910F}">
      <dgm:prSet/>
      <dgm:spPr/>
      <dgm:t>
        <a:bodyPr/>
        <a:lstStyle/>
        <a:p>
          <a:endParaRPr lang="en-US"/>
        </a:p>
      </dgm:t>
    </dgm:pt>
    <dgm:pt modelId="{0551C393-11F6-8748-8FD7-6BC4CB574B5F}">
      <dgm:prSet/>
      <dgm:spPr/>
      <dgm:t>
        <a:bodyPr/>
        <a:lstStyle/>
        <a:p>
          <a:r>
            <a:rPr lang="en-US" dirty="0"/>
            <a:t>Next pull the top strap over your head.</a:t>
          </a:r>
        </a:p>
      </dgm:t>
    </dgm:pt>
    <dgm:pt modelId="{6E029D30-E50C-F044-A195-3F8A17BDC517}" type="parTrans" cxnId="{8AF38DE4-9A76-2647-999D-6ADEA1E5AAED}">
      <dgm:prSet/>
      <dgm:spPr/>
      <dgm:t>
        <a:bodyPr/>
        <a:lstStyle/>
        <a:p>
          <a:endParaRPr lang="en-US"/>
        </a:p>
      </dgm:t>
    </dgm:pt>
    <dgm:pt modelId="{4D1520A3-7B87-1146-B3AE-218C52F6461C}" type="sibTrans" cxnId="{8AF38DE4-9A76-2647-999D-6ADEA1E5AAED}">
      <dgm:prSet/>
      <dgm:spPr/>
      <dgm:t>
        <a:bodyPr/>
        <a:lstStyle/>
        <a:p>
          <a:endParaRPr lang="en-US"/>
        </a:p>
      </dgm:t>
    </dgm:pt>
    <dgm:pt modelId="{653AF47B-9C68-5C48-8EEF-4AA3BEE37A65}" type="pres">
      <dgm:prSet presAssocID="{FFD2FA28-184D-424C-8AC8-5D6C6EDA165F}" presName="diagram" presStyleCnt="0">
        <dgm:presLayoutVars>
          <dgm:dir/>
          <dgm:resizeHandles val="exact"/>
        </dgm:presLayoutVars>
      </dgm:prSet>
      <dgm:spPr/>
    </dgm:pt>
    <dgm:pt modelId="{47ECDD33-12B6-F147-ACD7-47F832924B25}" type="pres">
      <dgm:prSet presAssocID="{78404763-127F-9D48-A74F-A9461D4B63E1}" presName="node" presStyleLbl="node1" presStyleIdx="0" presStyleCnt="3">
        <dgm:presLayoutVars>
          <dgm:bulletEnabled val="1"/>
        </dgm:presLayoutVars>
      </dgm:prSet>
      <dgm:spPr/>
    </dgm:pt>
    <dgm:pt modelId="{0ADC604C-1B5F-FA49-8F0F-608E91FA9516}" type="pres">
      <dgm:prSet presAssocID="{C38A442F-CFD9-B349-9108-C06571AFA3F6}" presName="sibTrans" presStyleCnt="0"/>
      <dgm:spPr/>
    </dgm:pt>
    <dgm:pt modelId="{0E9D8EF2-13FA-C24C-8086-19D031BD1D07}" type="pres">
      <dgm:prSet presAssocID="{1D542513-4629-A940-B701-1529BD010A6D}" presName="node" presStyleLbl="node1" presStyleIdx="1" presStyleCnt="3">
        <dgm:presLayoutVars>
          <dgm:bulletEnabled val="1"/>
        </dgm:presLayoutVars>
      </dgm:prSet>
      <dgm:spPr/>
    </dgm:pt>
    <dgm:pt modelId="{29C88737-5BE0-7F48-960C-B86829EFFF69}" type="pres">
      <dgm:prSet presAssocID="{A66283C8-7060-B342-8CD8-D5BB07E0AEDD}" presName="sibTrans" presStyleCnt="0"/>
      <dgm:spPr/>
    </dgm:pt>
    <dgm:pt modelId="{97CFD3D1-2B12-6945-8643-11EB30561253}" type="pres">
      <dgm:prSet presAssocID="{7378AFF1-9C59-5E45-8392-A1D0DD87BF66}" presName="node" presStyleLbl="node1" presStyleIdx="2" presStyleCnt="3">
        <dgm:presLayoutVars>
          <dgm:bulletEnabled val="1"/>
        </dgm:presLayoutVars>
      </dgm:prSet>
      <dgm:spPr/>
    </dgm:pt>
  </dgm:ptLst>
  <dgm:cxnLst>
    <dgm:cxn modelId="{3AA0AB04-AEEE-934F-BA2A-67FF5BB2D100}" type="presOf" srcId="{76470EF0-353A-CE40-9468-74F3284E6CE9}" destId="{0E9D8EF2-13FA-C24C-8086-19D031BD1D07}" srcOrd="0" destOrd="2" presId="urn:microsoft.com/office/officeart/2005/8/layout/default"/>
    <dgm:cxn modelId="{46640423-EF91-2B4F-8063-19AAE133A79D}" type="presOf" srcId="{FFD2FA28-184D-424C-8AC8-5D6C6EDA165F}" destId="{653AF47B-9C68-5C48-8EEF-4AA3BEE37A65}" srcOrd="0" destOrd="0" presId="urn:microsoft.com/office/officeart/2005/8/layout/default"/>
    <dgm:cxn modelId="{F8467639-1E96-8C41-95A0-6E41EF86BA89}" type="presOf" srcId="{0551C393-11F6-8748-8FD7-6BC4CB574B5F}" destId="{97CFD3D1-2B12-6945-8643-11EB30561253}" srcOrd="0" destOrd="2" presId="urn:microsoft.com/office/officeart/2005/8/layout/default"/>
    <dgm:cxn modelId="{B254323E-DC29-EF49-883D-ECCF125DA533}" srcId="{FFD2FA28-184D-424C-8AC8-5D6C6EDA165F}" destId="{7378AFF1-9C59-5E45-8392-A1D0DD87BF66}" srcOrd="2" destOrd="0" parTransId="{9D51B558-5736-5B48-BB64-A8A073E3BC98}" sibTransId="{20FAC109-9C17-694C-BD6E-D620880F2962}"/>
    <dgm:cxn modelId="{5A819749-A74D-384E-9C5E-0AA143FAD0B0}" type="presOf" srcId="{D1455FDE-8A68-2349-AB8C-4B54CA3268E5}" destId="{97CFD3D1-2B12-6945-8643-11EB30561253}" srcOrd="0" destOrd="1" presId="urn:microsoft.com/office/officeart/2005/8/layout/default"/>
    <dgm:cxn modelId="{3AC1F749-71D3-8646-861D-97119848AAA5}" srcId="{78404763-127F-9D48-A74F-A9461D4B63E1}" destId="{63F8EA17-B1FE-2F45-ACFE-3F26D68EEA34}" srcOrd="0" destOrd="0" parTransId="{B0917F4C-2A10-4A44-BE2B-7BE99E1EF220}" sibTransId="{1200B65C-DA1F-0D4C-A0D1-54A0867B6729}"/>
    <dgm:cxn modelId="{80F4EA7B-E584-4342-8922-4CD420C9D6D8}" type="presOf" srcId="{7378AFF1-9C59-5E45-8392-A1D0DD87BF66}" destId="{97CFD3D1-2B12-6945-8643-11EB30561253}" srcOrd="0" destOrd="0" presId="urn:microsoft.com/office/officeart/2005/8/layout/default"/>
    <dgm:cxn modelId="{DC06068A-742F-D44F-93FD-1DD12F2D910F}" srcId="{7378AFF1-9C59-5E45-8392-A1D0DD87BF66}" destId="{D1455FDE-8A68-2349-AB8C-4B54CA3268E5}" srcOrd="0" destOrd="0" parTransId="{0129AD1F-3EF8-6A4A-A4A7-0E7871319FCB}" sibTransId="{D02D65AE-8D1A-BE4A-A625-146B0955B277}"/>
    <dgm:cxn modelId="{20A09D8B-257A-964B-92C3-450392C3D794}" srcId="{1D542513-4629-A940-B701-1529BD010A6D}" destId="{76470EF0-353A-CE40-9468-74F3284E6CE9}" srcOrd="1" destOrd="0" parTransId="{B21E1065-7C83-434A-9B74-BBE69DE27DE5}" sibTransId="{2DA24489-9C05-7B40-9443-CE2972AE35DA}"/>
    <dgm:cxn modelId="{A4CF738D-9328-CC4B-87F2-3E558B3AB01C}" srcId="{FFD2FA28-184D-424C-8AC8-5D6C6EDA165F}" destId="{78404763-127F-9D48-A74F-A9461D4B63E1}" srcOrd="0" destOrd="0" parTransId="{D5217AE9-20E4-2741-8F55-464A051A0CDA}" sibTransId="{C38A442F-CFD9-B349-9108-C06571AFA3F6}"/>
    <dgm:cxn modelId="{B3DE9CA3-8720-CE4F-906C-A8AA22C73BF8}" srcId="{FFD2FA28-184D-424C-8AC8-5D6C6EDA165F}" destId="{1D542513-4629-A940-B701-1529BD010A6D}" srcOrd="1" destOrd="0" parTransId="{CD6246EE-8A5C-C741-8FF7-817A4C9C8D0D}" sibTransId="{A66283C8-7060-B342-8CD8-D5BB07E0AEDD}"/>
    <dgm:cxn modelId="{E11B31B9-FC93-C34F-819E-A9FCF27F3666}" type="presOf" srcId="{1D542513-4629-A940-B701-1529BD010A6D}" destId="{0E9D8EF2-13FA-C24C-8086-19D031BD1D07}" srcOrd="0" destOrd="0" presId="urn:microsoft.com/office/officeart/2005/8/layout/default"/>
    <dgm:cxn modelId="{262768CF-3F75-0A4D-AC50-2F14407AE7E8}" type="presOf" srcId="{78404763-127F-9D48-A74F-A9461D4B63E1}" destId="{47ECDD33-12B6-F147-ACD7-47F832924B25}" srcOrd="0" destOrd="0" presId="urn:microsoft.com/office/officeart/2005/8/layout/default"/>
    <dgm:cxn modelId="{679D9ED2-D333-1244-8E74-CDA09EA03BDE}" type="presOf" srcId="{63F8EA17-B1FE-2F45-ACFE-3F26D68EEA34}" destId="{47ECDD33-12B6-F147-ACD7-47F832924B25}" srcOrd="0" destOrd="1" presId="urn:microsoft.com/office/officeart/2005/8/layout/default"/>
    <dgm:cxn modelId="{CE39B4D3-CA38-904B-9993-9BEC73D4D54D}" srcId="{1D542513-4629-A940-B701-1529BD010A6D}" destId="{0C8C45FE-E3AB-AC4A-A4FD-73C55A9A49D5}" srcOrd="0" destOrd="0" parTransId="{80B9515E-A6D1-9B4F-8BC0-ADE9F25439DA}" sibTransId="{40070988-1821-AD41-BB7E-9C12EB37F80F}"/>
    <dgm:cxn modelId="{8AF38DE4-9A76-2647-999D-6ADEA1E5AAED}" srcId="{7378AFF1-9C59-5E45-8392-A1D0DD87BF66}" destId="{0551C393-11F6-8748-8FD7-6BC4CB574B5F}" srcOrd="1" destOrd="0" parTransId="{6E029D30-E50C-F044-A195-3F8A17BDC517}" sibTransId="{4D1520A3-7B87-1146-B3AE-218C52F6461C}"/>
    <dgm:cxn modelId="{DD5D6EEE-CDD7-9244-A95A-E921FD580B45}" type="presOf" srcId="{0C8C45FE-E3AB-AC4A-A4FD-73C55A9A49D5}" destId="{0E9D8EF2-13FA-C24C-8086-19D031BD1D07}" srcOrd="0" destOrd="1" presId="urn:microsoft.com/office/officeart/2005/8/layout/default"/>
    <dgm:cxn modelId="{08821F61-2411-2B45-86A6-0B70F3460BC7}" type="presParOf" srcId="{653AF47B-9C68-5C48-8EEF-4AA3BEE37A65}" destId="{47ECDD33-12B6-F147-ACD7-47F832924B25}" srcOrd="0" destOrd="0" presId="urn:microsoft.com/office/officeart/2005/8/layout/default"/>
    <dgm:cxn modelId="{1E3EB392-61D2-7D4E-8828-5ADF3B042150}" type="presParOf" srcId="{653AF47B-9C68-5C48-8EEF-4AA3BEE37A65}" destId="{0ADC604C-1B5F-FA49-8F0F-608E91FA9516}" srcOrd="1" destOrd="0" presId="urn:microsoft.com/office/officeart/2005/8/layout/default"/>
    <dgm:cxn modelId="{6FCBE6BC-0A10-0B4F-AD8C-BEA08B66C51B}" type="presParOf" srcId="{653AF47B-9C68-5C48-8EEF-4AA3BEE37A65}" destId="{0E9D8EF2-13FA-C24C-8086-19D031BD1D07}" srcOrd="2" destOrd="0" presId="urn:microsoft.com/office/officeart/2005/8/layout/default"/>
    <dgm:cxn modelId="{C8FD5000-3D38-D740-9B85-F26440A6C7C7}" type="presParOf" srcId="{653AF47B-9C68-5C48-8EEF-4AA3BEE37A65}" destId="{29C88737-5BE0-7F48-960C-B86829EFFF69}" srcOrd="3" destOrd="0" presId="urn:microsoft.com/office/officeart/2005/8/layout/default"/>
    <dgm:cxn modelId="{B01BE60F-186C-C347-BC3D-226A6131DD6E}" type="presParOf" srcId="{653AF47B-9C68-5C48-8EEF-4AA3BEE37A65}" destId="{97CFD3D1-2B12-6945-8643-11EB3056125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52F8E78-932E-9947-BD6A-5E9016147FFA}" type="doc">
      <dgm:prSet loTypeId="urn:microsoft.com/office/officeart/2005/8/layout/vList3" loCatId="list" qsTypeId="urn:microsoft.com/office/officeart/2005/8/quickstyle/simple2" qsCatId="simple" csTypeId="urn:microsoft.com/office/officeart/2018/5/colors/Iconchunking_neutralbg_accent1_2" csCatId="accent1" phldr="1"/>
      <dgm:spPr/>
      <dgm:t>
        <a:bodyPr/>
        <a:lstStyle/>
        <a:p>
          <a:endParaRPr lang="en-US"/>
        </a:p>
      </dgm:t>
    </dgm:pt>
    <dgm:pt modelId="{DF1DA069-1631-6943-A858-483FD2937520}">
      <dgm:prSet phldrT="[Text]"/>
      <dgm:spPr/>
      <dgm:t>
        <a:bodyPr/>
        <a:lstStyle/>
        <a:p>
          <a:r>
            <a:rPr lang="en-US" sz="1300" b="1" dirty="0"/>
            <a:t>Disposable </a:t>
          </a:r>
        </a:p>
      </dgm:t>
    </dgm:pt>
    <dgm:pt modelId="{14BCEBF7-BF86-1B4E-9988-AA9940428E8E}" type="parTrans" cxnId="{701D4F54-A8C1-3F40-AE4F-F83072620ED7}">
      <dgm:prSet/>
      <dgm:spPr/>
      <dgm:t>
        <a:bodyPr/>
        <a:lstStyle/>
        <a:p>
          <a:endParaRPr lang="en-US"/>
        </a:p>
      </dgm:t>
    </dgm:pt>
    <dgm:pt modelId="{2304A7FA-944C-C14F-8007-2DCCBF310E47}" type="sibTrans" cxnId="{701D4F54-A8C1-3F40-AE4F-F83072620ED7}">
      <dgm:prSet/>
      <dgm:spPr/>
      <dgm:t>
        <a:bodyPr/>
        <a:lstStyle/>
        <a:p>
          <a:endParaRPr lang="en-US"/>
        </a:p>
      </dgm:t>
    </dgm:pt>
    <dgm:pt modelId="{CB157EFF-E369-4F41-AB81-4722CD2B7810}">
      <dgm:prSet phldrT="[Text]" custT="1"/>
      <dgm:spPr/>
      <dgm:t>
        <a:bodyPr/>
        <a:lstStyle/>
        <a:p>
          <a:r>
            <a:rPr lang="en-US" sz="1200" dirty="0"/>
            <a:t>If soiled, throw mask into trash</a:t>
          </a:r>
        </a:p>
      </dgm:t>
    </dgm:pt>
    <dgm:pt modelId="{55B74D9E-E816-7849-AC9C-F043299AA4BA}" type="parTrans" cxnId="{F3A67942-5C95-DE45-8987-9CD2365B7D7A}">
      <dgm:prSet/>
      <dgm:spPr/>
      <dgm:t>
        <a:bodyPr/>
        <a:lstStyle/>
        <a:p>
          <a:endParaRPr lang="en-US"/>
        </a:p>
      </dgm:t>
    </dgm:pt>
    <dgm:pt modelId="{17E8E5FC-C7AF-4641-988A-EEC5324A367F}" type="sibTrans" cxnId="{F3A67942-5C95-DE45-8987-9CD2365B7D7A}">
      <dgm:prSet/>
      <dgm:spPr/>
      <dgm:t>
        <a:bodyPr/>
        <a:lstStyle/>
        <a:p>
          <a:endParaRPr lang="en-US"/>
        </a:p>
      </dgm:t>
    </dgm:pt>
    <dgm:pt modelId="{9F82169E-C643-3F47-8D91-CB13CBAB2F9D}">
      <dgm:prSet phldrT="[Text]" custT="1"/>
      <dgm:spPr/>
      <dgm:t>
        <a:bodyPr/>
        <a:lstStyle/>
        <a:p>
          <a:r>
            <a:rPr lang="en-US" sz="1200" dirty="0"/>
            <a:t>If reusable, place in a paper bag in a safe place to allow to dry</a:t>
          </a:r>
        </a:p>
      </dgm:t>
    </dgm:pt>
    <dgm:pt modelId="{49AFB5CA-1C49-424D-9138-8F2309C951C7}" type="parTrans" cxnId="{10CC4E7B-1142-3E43-9033-10C84A9ACD97}">
      <dgm:prSet/>
      <dgm:spPr/>
      <dgm:t>
        <a:bodyPr/>
        <a:lstStyle/>
        <a:p>
          <a:endParaRPr lang="en-US"/>
        </a:p>
      </dgm:t>
    </dgm:pt>
    <dgm:pt modelId="{28F5F411-45C2-0140-88DA-5AC7EC4F6492}" type="sibTrans" cxnId="{10CC4E7B-1142-3E43-9033-10C84A9ACD97}">
      <dgm:prSet/>
      <dgm:spPr/>
      <dgm:t>
        <a:bodyPr/>
        <a:lstStyle/>
        <a:p>
          <a:endParaRPr lang="en-US"/>
        </a:p>
      </dgm:t>
    </dgm:pt>
    <dgm:pt modelId="{48E6092D-8F00-514D-9859-A1ECCFC41D54}">
      <dgm:prSet phldrT="[Text]"/>
      <dgm:spPr/>
      <dgm:t>
        <a:bodyPr/>
        <a:lstStyle/>
        <a:p>
          <a:r>
            <a:rPr lang="en-US" sz="1300" b="1" dirty="0"/>
            <a:t>Cloth</a:t>
          </a:r>
        </a:p>
      </dgm:t>
    </dgm:pt>
    <dgm:pt modelId="{9C6BC748-1A5C-5B41-8A01-7CF1C91EDFF8}" type="parTrans" cxnId="{7A9FE15F-C67C-574A-BB32-B8CE39DBB298}">
      <dgm:prSet/>
      <dgm:spPr/>
      <dgm:t>
        <a:bodyPr/>
        <a:lstStyle/>
        <a:p>
          <a:endParaRPr lang="en-US"/>
        </a:p>
      </dgm:t>
    </dgm:pt>
    <dgm:pt modelId="{4DFF4134-36ED-774A-8B78-205A51ED9EC6}" type="sibTrans" cxnId="{7A9FE15F-C67C-574A-BB32-B8CE39DBB298}">
      <dgm:prSet/>
      <dgm:spPr/>
      <dgm:t>
        <a:bodyPr/>
        <a:lstStyle/>
        <a:p>
          <a:endParaRPr lang="en-US"/>
        </a:p>
      </dgm:t>
    </dgm:pt>
    <dgm:pt modelId="{23DEC458-91C3-9D43-AAAE-28705B11D6FE}">
      <dgm:prSet phldrT="[Text]" custT="1"/>
      <dgm:spPr/>
      <dgm:t>
        <a:bodyPr/>
        <a:lstStyle/>
        <a:p>
          <a:r>
            <a:rPr lang="en-US" sz="1200" dirty="0"/>
            <a:t>If soiled, place in plastic bag until it can be handwashed with soap &amp; water or laundered.</a:t>
          </a:r>
        </a:p>
      </dgm:t>
    </dgm:pt>
    <dgm:pt modelId="{B5D96383-43FF-EC4B-9C12-16D525CD042E}" type="parTrans" cxnId="{C579DCB0-53B2-AB46-8ED0-3AD6EBE4BF51}">
      <dgm:prSet/>
      <dgm:spPr/>
      <dgm:t>
        <a:bodyPr/>
        <a:lstStyle/>
        <a:p>
          <a:endParaRPr lang="en-US"/>
        </a:p>
      </dgm:t>
    </dgm:pt>
    <dgm:pt modelId="{616F86B7-D5E4-1749-AC3A-F741D42503B5}" type="sibTrans" cxnId="{C579DCB0-53B2-AB46-8ED0-3AD6EBE4BF51}">
      <dgm:prSet/>
      <dgm:spPr/>
      <dgm:t>
        <a:bodyPr/>
        <a:lstStyle/>
        <a:p>
          <a:endParaRPr lang="en-US"/>
        </a:p>
      </dgm:t>
    </dgm:pt>
    <dgm:pt modelId="{C4B23C17-456D-FC4C-ABD4-2E1953B8E0D4}">
      <dgm:prSet phldrT="[Text]" custT="1"/>
      <dgm:spPr/>
      <dgm:t>
        <a:bodyPr/>
        <a:lstStyle/>
        <a:p>
          <a:r>
            <a:rPr lang="en-US" sz="1200" dirty="0"/>
            <a:t>If reusable, place in a paper bag in a safe place to allow to dry</a:t>
          </a:r>
        </a:p>
      </dgm:t>
    </dgm:pt>
    <dgm:pt modelId="{71C57D2C-ED06-9C40-9C90-B3E50FA5DF06}" type="parTrans" cxnId="{087F77B6-2638-E344-BB70-D181B15484B3}">
      <dgm:prSet/>
      <dgm:spPr/>
      <dgm:t>
        <a:bodyPr/>
        <a:lstStyle/>
        <a:p>
          <a:endParaRPr lang="en-US"/>
        </a:p>
      </dgm:t>
    </dgm:pt>
    <dgm:pt modelId="{B85D1916-9F5E-504C-9F67-E05117D63357}" type="sibTrans" cxnId="{087F77B6-2638-E344-BB70-D181B15484B3}">
      <dgm:prSet/>
      <dgm:spPr/>
      <dgm:t>
        <a:bodyPr/>
        <a:lstStyle/>
        <a:p>
          <a:endParaRPr lang="en-US"/>
        </a:p>
      </dgm:t>
    </dgm:pt>
    <dgm:pt modelId="{5A6F0EB3-D046-D444-A635-51F9B4E6EEA6}">
      <dgm:prSet custT="1"/>
      <dgm:spPr/>
      <dgm:t>
        <a:bodyPr/>
        <a:lstStyle/>
        <a:p>
          <a:pPr algn="l">
            <a:buClr>
              <a:schemeClr val="accent1"/>
            </a:buClr>
          </a:pPr>
          <a:r>
            <a:rPr lang="en-US" sz="1400" b="1" dirty="0"/>
            <a:t>To avoid contamination, do not touch your mask while wearing it</a:t>
          </a:r>
        </a:p>
      </dgm:t>
    </dgm:pt>
    <dgm:pt modelId="{62FC0B65-CD6A-2243-9966-DB14746D5399}" type="parTrans" cxnId="{C5BB19A5-1F43-A443-96ED-40A7C9ABF73D}">
      <dgm:prSet/>
      <dgm:spPr/>
      <dgm:t>
        <a:bodyPr/>
        <a:lstStyle/>
        <a:p>
          <a:endParaRPr lang="en-US"/>
        </a:p>
      </dgm:t>
    </dgm:pt>
    <dgm:pt modelId="{9B25D54D-1893-F545-BE19-6810CD0C307E}" type="sibTrans" cxnId="{C5BB19A5-1F43-A443-96ED-40A7C9ABF73D}">
      <dgm:prSet/>
      <dgm:spPr/>
      <dgm:t>
        <a:bodyPr/>
        <a:lstStyle/>
        <a:p>
          <a:endParaRPr lang="en-US"/>
        </a:p>
      </dgm:t>
    </dgm:pt>
    <dgm:pt modelId="{1F2816FF-0C8C-B141-AA05-01AF37254151}" type="pres">
      <dgm:prSet presAssocID="{F52F8E78-932E-9947-BD6A-5E9016147FFA}" presName="linearFlow" presStyleCnt="0">
        <dgm:presLayoutVars>
          <dgm:dir/>
          <dgm:resizeHandles val="exact"/>
        </dgm:presLayoutVars>
      </dgm:prSet>
      <dgm:spPr/>
    </dgm:pt>
    <dgm:pt modelId="{18CDE841-79AC-CF40-BB3F-C72C2169C6C3}" type="pres">
      <dgm:prSet presAssocID="{5A6F0EB3-D046-D444-A635-51F9B4E6EEA6}" presName="composite" presStyleCnt="0"/>
      <dgm:spPr/>
    </dgm:pt>
    <dgm:pt modelId="{E1379469-79AC-EE4E-BDF2-930277DB80F4}" type="pres">
      <dgm:prSet presAssocID="{5A6F0EB3-D046-D444-A635-51F9B4E6EEA6}" presName="imgShp" presStyleLbl="fgImgPlace1" presStyleIdx="0" presStyleCnt="3" custLinFactNeighborX="-52439" custLinFactNeighborY="2622"/>
      <dgm:spPr>
        <a:blipFill>
          <a:blip xmlns:r="http://schemas.openxmlformats.org/officeDocument/2006/relationships" r:embed="rId1">
            <a:duotone>
              <a:schemeClr val="accent6">
                <a:shade val="45000"/>
                <a:satMod val="135000"/>
              </a:schemeClr>
              <a:prstClr val="white"/>
            </a:duotone>
          </a:blip>
          <a:srcRect/>
          <a:stretch>
            <a:fillRect/>
          </a:stretch>
        </a:blipFill>
      </dgm:spPr>
    </dgm:pt>
    <dgm:pt modelId="{E0B6EF84-E157-0547-A6EA-FDF7BA6FA9FC}" type="pres">
      <dgm:prSet presAssocID="{5A6F0EB3-D046-D444-A635-51F9B4E6EEA6}" presName="txShp" presStyleLbl="node1" presStyleIdx="0" presStyleCnt="3" custScaleX="118407" custLinFactNeighborY="-3581">
        <dgm:presLayoutVars>
          <dgm:bulletEnabled val="1"/>
        </dgm:presLayoutVars>
      </dgm:prSet>
      <dgm:spPr/>
    </dgm:pt>
    <dgm:pt modelId="{6465E1F6-DE8A-5547-B7BB-A9ACD9DC5F41}" type="pres">
      <dgm:prSet presAssocID="{9B25D54D-1893-F545-BE19-6810CD0C307E}" presName="spacing" presStyleCnt="0"/>
      <dgm:spPr/>
    </dgm:pt>
    <dgm:pt modelId="{354BB3C7-41C4-704B-98B8-8DB39A830FA2}" type="pres">
      <dgm:prSet presAssocID="{DF1DA069-1631-6943-A858-483FD2937520}" presName="composite" presStyleCnt="0"/>
      <dgm:spPr/>
    </dgm:pt>
    <dgm:pt modelId="{5F0B70EF-B6EF-7846-8CF9-AB0BCFBC05D3}" type="pres">
      <dgm:prSet presAssocID="{DF1DA069-1631-6943-A858-483FD2937520}" presName="imgShp" presStyleLbl="fgImgPlace1" presStyleIdx="1" presStyleCnt="3" custLinFactNeighborX="-48506" custLinFactNeighborY="-12021"/>
      <dgm:spPr>
        <a:blipFill>
          <a:blip xmlns:r="http://schemas.openxmlformats.org/officeDocument/2006/relationships" r:embed="rId2">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ecycle Sign"/>
        </a:ext>
      </dgm:extLst>
    </dgm:pt>
    <dgm:pt modelId="{D0B36432-6625-3C46-A607-B1510B801237}" type="pres">
      <dgm:prSet presAssocID="{DF1DA069-1631-6943-A858-483FD2937520}" presName="txShp" presStyleLbl="node1" presStyleIdx="1" presStyleCnt="3" custScaleX="118407" custLinFactNeighborX="-202" custLinFactNeighborY="-13476">
        <dgm:presLayoutVars>
          <dgm:bulletEnabled val="1"/>
        </dgm:presLayoutVars>
      </dgm:prSet>
      <dgm:spPr/>
    </dgm:pt>
    <dgm:pt modelId="{D26F506B-7675-4542-8EF1-7061E6DB1551}" type="pres">
      <dgm:prSet presAssocID="{2304A7FA-944C-C14F-8007-2DCCBF310E47}" presName="spacing" presStyleCnt="0"/>
      <dgm:spPr/>
    </dgm:pt>
    <dgm:pt modelId="{A0C1DD51-C3AE-AB41-A6C6-E6EE5B8A8596}" type="pres">
      <dgm:prSet presAssocID="{48E6092D-8F00-514D-9859-A1ECCFC41D54}" presName="composite" presStyleCnt="0"/>
      <dgm:spPr/>
    </dgm:pt>
    <dgm:pt modelId="{0A709183-6D3A-254B-BC76-ED342D996D12}" type="pres">
      <dgm:prSet presAssocID="{48E6092D-8F00-514D-9859-A1ECCFC41D54}" presName="imgShp" presStyleLbl="fgImgPlace1" presStyleIdx="2" presStyleCnt="3" custLinFactNeighborX="-51128" custLinFactNeighborY="-18761"/>
      <dgm:spPr>
        <a:blipFill>
          <a:blip xmlns:r="http://schemas.openxmlformats.org/officeDocument/2006/relationships" r:embed="rId4">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Towel"/>
        </a:ext>
      </dgm:extLst>
    </dgm:pt>
    <dgm:pt modelId="{7C9B14FE-3A36-0549-85C7-568713230024}" type="pres">
      <dgm:prSet presAssocID="{48E6092D-8F00-514D-9859-A1ECCFC41D54}" presName="txShp" presStyleLbl="node1" presStyleIdx="2" presStyleCnt="3" custScaleX="118407" custLinFactNeighborY="-28299">
        <dgm:presLayoutVars>
          <dgm:bulletEnabled val="1"/>
        </dgm:presLayoutVars>
      </dgm:prSet>
      <dgm:spPr/>
    </dgm:pt>
  </dgm:ptLst>
  <dgm:cxnLst>
    <dgm:cxn modelId="{64E87C05-A949-A04C-AA04-E0FE65702E1E}" type="presOf" srcId="{23DEC458-91C3-9D43-AAAE-28705B11D6FE}" destId="{7C9B14FE-3A36-0549-85C7-568713230024}" srcOrd="0" destOrd="1" presId="urn:microsoft.com/office/officeart/2005/8/layout/vList3"/>
    <dgm:cxn modelId="{13457C25-304C-3749-82C9-148B773A7E98}" type="presOf" srcId="{F52F8E78-932E-9947-BD6A-5E9016147FFA}" destId="{1F2816FF-0C8C-B141-AA05-01AF37254151}" srcOrd="0" destOrd="0" presId="urn:microsoft.com/office/officeart/2005/8/layout/vList3"/>
    <dgm:cxn modelId="{7A9FE15F-C67C-574A-BB32-B8CE39DBB298}" srcId="{F52F8E78-932E-9947-BD6A-5E9016147FFA}" destId="{48E6092D-8F00-514D-9859-A1ECCFC41D54}" srcOrd="2" destOrd="0" parTransId="{9C6BC748-1A5C-5B41-8A01-7CF1C91EDFF8}" sibTransId="{4DFF4134-36ED-774A-8B78-205A51ED9EC6}"/>
    <dgm:cxn modelId="{F3A67942-5C95-DE45-8987-9CD2365B7D7A}" srcId="{DF1DA069-1631-6943-A858-483FD2937520}" destId="{CB157EFF-E369-4F41-AB81-4722CD2B7810}" srcOrd="0" destOrd="0" parTransId="{55B74D9E-E816-7849-AC9C-F043299AA4BA}" sibTransId="{17E8E5FC-C7AF-4641-988A-EEC5324A367F}"/>
    <dgm:cxn modelId="{701D4F54-A8C1-3F40-AE4F-F83072620ED7}" srcId="{F52F8E78-932E-9947-BD6A-5E9016147FFA}" destId="{DF1DA069-1631-6943-A858-483FD2937520}" srcOrd="1" destOrd="0" parTransId="{14BCEBF7-BF86-1B4E-9988-AA9940428E8E}" sibTransId="{2304A7FA-944C-C14F-8007-2DCCBF310E47}"/>
    <dgm:cxn modelId="{BC5D5C78-A2FF-2042-83CC-7C872F461F3F}" type="presOf" srcId="{DF1DA069-1631-6943-A858-483FD2937520}" destId="{D0B36432-6625-3C46-A607-B1510B801237}" srcOrd="0" destOrd="0" presId="urn:microsoft.com/office/officeart/2005/8/layout/vList3"/>
    <dgm:cxn modelId="{10CC4E7B-1142-3E43-9033-10C84A9ACD97}" srcId="{DF1DA069-1631-6943-A858-483FD2937520}" destId="{9F82169E-C643-3F47-8D91-CB13CBAB2F9D}" srcOrd="1" destOrd="0" parTransId="{49AFB5CA-1C49-424D-9138-8F2309C951C7}" sibTransId="{28F5F411-45C2-0140-88DA-5AC7EC4F6492}"/>
    <dgm:cxn modelId="{B7F04493-AD70-0347-8CC3-9524E0E773C0}" type="presOf" srcId="{5A6F0EB3-D046-D444-A635-51F9B4E6EEA6}" destId="{E0B6EF84-E157-0547-A6EA-FDF7BA6FA9FC}" srcOrd="0" destOrd="0" presId="urn:microsoft.com/office/officeart/2005/8/layout/vList3"/>
    <dgm:cxn modelId="{4F65EF93-5A5B-1B42-BF6A-5434544D1C89}" type="presOf" srcId="{C4B23C17-456D-FC4C-ABD4-2E1953B8E0D4}" destId="{7C9B14FE-3A36-0549-85C7-568713230024}" srcOrd="0" destOrd="2" presId="urn:microsoft.com/office/officeart/2005/8/layout/vList3"/>
    <dgm:cxn modelId="{C5BB19A5-1F43-A443-96ED-40A7C9ABF73D}" srcId="{F52F8E78-932E-9947-BD6A-5E9016147FFA}" destId="{5A6F0EB3-D046-D444-A635-51F9B4E6EEA6}" srcOrd="0" destOrd="0" parTransId="{62FC0B65-CD6A-2243-9966-DB14746D5399}" sibTransId="{9B25D54D-1893-F545-BE19-6810CD0C307E}"/>
    <dgm:cxn modelId="{D51AFFAE-C48A-8B4D-B031-A23E6CB015B3}" type="presOf" srcId="{48E6092D-8F00-514D-9859-A1ECCFC41D54}" destId="{7C9B14FE-3A36-0549-85C7-568713230024}" srcOrd="0" destOrd="0" presId="urn:microsoft.com/office/officeart/2005/8/layout/vList3"/>
    <dgm:cxn modelId="{C579DCB0-53B2-AB46-8ED0-3AD6EBE4BF51}" srcId="{48E6092D-8F00-514D-9859-A1ECCFC41D54}" destId="{23DEC458-91C3-9D43-AAAE-28705B11D6FE}" srcOrd="0" destOrd="0" parTransId="{B5D96383-43FF-EC4B-9C12-16D525CD042E}" sibTransId="{616F86B7-D5E4-1749-AC3A-F741D42503B5}"/>
    <dgm:cxn modelId="{087F77B6-2638-E344-BB70-D181B15484B3}" srcId="{48E6092D-8F00-514D-9859-A1ECCFC41D54}" destId="{C4B23C17-456D-FC4C-ABD4-2E1953B8E0D4}" srcOrd="1" destOrd="0" parTransId="{71C57D2C-ED06-9C40-9C90-B3E50FA5DF06}" sibTransId="{B85D1916-9F5E-504C-9F67-E05117D63357}"/>
    <dgm:cxn modelId="{908981B8-DD1C-B744-8FD7-84C1FF00C018}" type="presOf" srcId="{9F82169E-C643-3F47-8D91-CB13CBAB2F9D}" destId="{D0B36432-6625-3C46-A607-B1510B801237}" srcOrd="0" destOrd="2" presId="urn:microsoft.com/office/officeart/2005/8/layout/vList3"/>
    <dgm:cxn modelId="{E5BA7AF4-2046-A442-852F-C70A358270DB}" type="presOf" srcId="{CB157EFF-E369-4F41-AB81-4722CD2B7810}" destId="{D0B36432-6625-3C46-A607-B1510B801237}" srcOrd="0" destOrd="1" presId="urn:microsoft.com/office/officeart/2005/8/layout/vList3"/>
    <dgm:cxn modelId="{015BA350-A2A8-E243-835D-367CC1A60290}" type="presParOf" srcId="{1F2816FF-0C8C-B141-AA05-01AF37254151}" destId="{18CDE841-79AC-CF40-BB3F-C72C2169C6C3}" srcOrd="0" destOrd="0" presId="urn:microsoft.com/office/officeart/2005/8/layout/vList3"/>
    <dgm:cxn modelId="{F53341BF-2429-E04A-AFC0-2C9B57070ED5}" type="presParOf" srcId="{18CDE841-79AC-CF40-BB3F-C72C2169C6C3}" destId="{E1379469-79AC-EE4E-BDF2-930277DB80F4}" srcOrd="0" destOrd="0" presId="urn:microsoft.com/office/officeart/2005/8/layout/vList3"/>
    <dgm:cxn modelId="{9D7C7E49-0232-6E44-9955-C1A1A29F1452}" type="presParOf" srcId="{18CDE841-79AC-CF40-BB3F-C72C2169C6C3}" destId="{E0B6EF84-E157-0547-A6EA-FDF7BA6FA9FC}" srcOrd="1" destOrd="0" presId="urn:microsoft.com/office/officeart/2005/8/layout/vList3"/>
    <dgm:cxn modelId="{4B63AAAF-1F33-6642-9CBA-9077BFDE9783}" type="presParOf" srcId="{1F2816FF-0C8C-B141-AA05-01AF37254151}" destId="{6465E1F6-DE8A-5547-B7BB-A9ACD9DC5F41}" srcOrd="1" destOrd="0" presId="urn:microsoft.com/office/officeart/2005/8/layout/vList3"/>
    <dgm:cxn modelId="{2E575609-FCA7-D544-8CD6-841EF5CFD062}" type="presParOf" srcId="{1F2816FF-0C8C-B141-AA05-01AF37254151}" destId="{354BB3C7-41C4-704B-98B8-8DB39A830FA2}" srcOrd="2" destOrd="0" presId="urn:microsoft.com/office/officeart/2005/8/layout/vList3"/>
    <dgm:cxn modelId="{3CAAE26F-48AD-5D4C-930C-864E48C2E6D1}" type="presParOf" srcId="{354BB3C7-41C4-704B-98B8-8DB39A830FA2}" destId="{5F0B70EF-B6EF-7846-8CF9-AB0BCFBC05D3}" srcOrd="0" destOrd="0" presId="urn:microsoft.com/office/officeart/2005/8/layout/vList3"/>
    <dgm:cxn modelId="{EAE01A5E-07A7-614C-93DC-9E27E619105A}" type="presParOf" srcId="{354BB3C7-41C4-704B-98B8-8DB39A830FA2}" destId="{D0B36432-6625-3C46-A607-B1510B801237}" srcOrd="1" destOrd="0" presId="urn:microsoft.com/office/officeart/2005/8/layout/vList3"/>
    <dgm:cxn modelId="{200FD382-76FC-214A-8E28-E11F9F4A54FA}" type="presParOf" srcId="{1F2816FF-0C8C-B141-AA05-01AF37254151}" destId="{D26F506B-7675-4542-8EF1-7061E6DB1551}" srcOrd="3" destOrd="0" presId="urn:microsoft.com/office/officeart/2005/8/layout/vList3"/>
    <dgm:cxn modelId="{6DF37814-2F77-5349-83CC-97424C0A8636}" type="presParOf" srcId="{1F2816FF-0C8C-B141-AA05-01AF37254151}" destId="{A0C1DD51-C3AE-AB41-A6C6-E6EE5B8A8596}" srcOrd="4" destOrd="0" presId="urn:microsoft.com/office/officeart/2005/8/layout/vList3"/>
    <dgm:cxn modelId="{60264A07-659F-164B-8FAD-6F72A315F672}" type="presParOf" srcId="{A0C1DD51-C3AE-AB41-A6C6-E6EE5B8A8596}" destId="{0A709183-6D3A-254B-BC76-ED342D996D12}" srcOrd="0" destOrd="0" presId="urn:microsoft.com/office/officeart/2005/8/layout/vList3"/>
    <dgm:cxn modelId="{BDE9F310-44A9-C449-B41A-DF40A9BC7CFE}" type="presParOf" srcId="{A0C1DD51-C3AE-AB41-A6C6-E6EE5B8A8596}" destId="{7C9B14FE-3A36-0549-85C7-56871323002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3783C2-3591-4B9E-9AAA-EEB4C787EEB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A11A595-78FB-428B-ABBD-060683D995F3}">
      <dgm:prSet/>
      <dgm:spPr/>
      <dgm:t>
        <a:bodyPr/>
        <a:lstStyle/>
        <a:p>
          <a:pPr>
            <a:lnSpc>
              <a:spcPct val="100000"/>
            </a:lnSpc>
          </a:pPr>
          <a:r>
            <a:rPr lang="en-US" dirty="0"/>
            <a:t>2-3 Times Per Day</a:t>
          </a:r>
        </a:p>
      </dgm:t>
    </dgm:pt>
    <dgm:pt modelId="{9887ECE6-6F3E-4E0E-9230-8FF15A6EF219}" type="parTrans" cxnId="{5C5C5474-4FBC-4C62-9254-6B91456BA29A}">
      <dgm:prSet/>
      <dgm:spPr/>
      <dgm:t>
        <a:bodyPr/>
        <a:lstStyle/>
        <a:p>
          <a:endParaRPr lang="en-US"/>
        </a:p>
      </dgm:t>
    </dgm:pt>
    <dgm:pt modelId="{0D1E9D9D-C8D2-4481-A4F0-9265F1453B48}" type="sibTrans" cxnId="{5C5C5474-4FBC-4C62-9254-6B91456BA29A}">
      <dgm:prSet/>
      <dgm:spPr/>
      <dgm:t>
        <a:bodyPr/>
        <a:lstStyle/>
        <a:p>
          <a:pPr>
            <a:lnSpc>
              <a:spcPct val="100000"/>
            </a:lnSpc>
          </a:pPr>
          <a:endParaRPr lang="en-US"/>
        </a:p>
      </dgm:t>
    </dgm:pt>
    <dgm:pt modelId="{6DDD9216-A76A-44A7-9A34-E89B7989A147}">
      <dgm:prSet/>
      <dgm:spPr/>
      <dgm:t>
        <a:bodyPr/>
        <a:lstStyle/>
        <a:p>
          <a:pPr>
            <a:lnSpc>
              <a:spcPct val="100000"/>
            </a:lnSpc>
          </a:pPr>
          <a:r>
            <a:rPr lang="en-US" dirty="0"/>
            <a:t>Between Class Block</a:t>
          </a:r>
        </a:p>
      </dgm:t>
    </dgm:pt>
    <dgm:pt modelId="{DE162852-0EDC-4EB4-BCC5-FE8F94D145CC}" type="parTrans" cxnId="{748A250A-668A-4A68-A796-9C39D4FEFAA2}">
      <dgm:prSet/>
      <dgm:spPr/>
      <dgm:t>
        <a:bodyPr/>
        <a:lstStyle/>
        <a:p>
          <a:endParaRPr lang="en-US"/>
        </a:p>
      </dgm:t>
    </dgm:pt>
    <dgm:pt modelId="{D75221A8-F22B-4E71-ACCE-F69406D8111F}" type="sibTrans" cxnId="{748A250A-668A-4A68-A796-9C39D4FEFAA2}">
      <dgm:prSet/>
      <dgm:spPr/>
      <dgm:t>
        <a:bodyPr/>
        <a:lstStyle/>
        <a:p>
          <a:pPr>
            <a:lnSpc>
              <a:spcPct val="100000"/>
            </a:lnSpc>
          </a:pPr>
          <a:endParaRPr lang="en-US"/>
        </a:p>
      </dgm:t>
    </dgm:pt>
    <dgm:pt modelId="{D64C4B9E-D17E-4A40-91CA-BC1DAE4712BE}">
      <dgm:prSet/>
      <dgm:spPr/>
      <dgm:t>
        <a:bodyPr/>
        <a:lstStyle/>
        <a:p>
          <a:pPr>
            <a:lnSpc>
              <a:spcPct val="100000"/>
            </a:lnSpc>
          </a:pPr>
          <a:r>
            <a:rPr lang="en-US"/>
            <a:t>Daily</a:t>
          </a:r>
        </a:p>
      </dgm:t>
    </dgm:pt>
    <dgm:pt modelId="{A1C00786-F145-4B61-BE32-1076F4B74FE9}" type="parTrans" cxnId="{84100DC9-85FC-4CF6-8D05-F3054EE681C4}">
      <dgm:prSet/>
      <dgm:spPr/>
      <dgm:t>
        <a:bodyPr/>
        <a:lstStyle/>
        <a:p>
          <a:endParaRPr lang="en-US"/>
        </a:p>
      </dgm:t>
    </dgm:pt>
    <dgm:pt modelId="{7AB3BCAD-045A-4142-A614-045CF9CF9838}" type="sibTrans" cxnId="{84100DC9-85FC-4CF6-8D05-F3054EE681C4}">
      <dgm:prSet/>
      <dgm:spPr/>
      <dgm:t>
        <a:bodyPr/>
        <a:lstStyle/>
        <a:p>
          <a:pPr>
            <a:lnSpc>
              <a:spcPct val="100000"/>
            </a:lnSpc>
          </a:pPr>
          <a:endParaRPr lang="en-US"/>
        </a:p>
      </dgm:t>
    </dgm:pt>
    <dgm:pt modelId="{9E2A35F9-7463-4BA6-91AB-9A990AB7ED39}">
      <dgm:prSet/>
      <dgm:spPr/>
      <dgm:t>
        <a:bodyPr/>
        <a:lstStyle/>
        <a:p>
          <a:pPr>
            <a:lnSpc>
              <a:spcPct val="100000"/>
            </a:lnSpc>
          </a:pPr>
          <a:r>
            <a:rPr lang="en-US" dirty="0"/>
            <a:t>Alternating Days / Bi-Weekly</a:t>
          </a:r>
        </a:p>
      </dgm:t>
    </dgm:pt>
    <dgm:pt modelId="{DF778359-E00D-4562-8661-D116DD21AEA5}" type="parTrans" cxnId="{CFD08B0C-BC17-4AEC-A1B9-F11B1F5A67BA}">
      <dgm:prSet/>
      <dgm:spPr/>
      <dgm:t>
        <a:bodyPr/>
        <a:lstStyle/>
        <a:p>
          <a:endParaRPr lang="en-US"/>
        </a:p>
      </dgm:t>
    </dgm:pt>
    <dgm:pt modelId="{B85A6266-B1F6-4AFC-B0D5-FA189C2DD03B}" type="sibTrans" cxnId="{CFD08B0C-BC17-4AEC-A1B9-F11B1F5A67BA}">
      <dgm:prSet/>
      <dgm:spPr/>
      <dgm:t>
        <a:bodyPr/>
        <a:lstStyle/>
        <a:p>
          <a:pPr>
            <a:lnSpc>
              <a:spcPct val="100000"/>
            </a:lnSpc>
          </a:pPr>
          <a:endParaRPr lang="en-US"/>
        </a:p>
      </dgm:t>
    </dgm:pt>
    <dgm:pt modelId="{6E1C281B-B129-459B-BD52-A195243E63B9}">
      <dgm:prSet/>
      <dgm:spPr/>
      <dgm:t>
        <a:bodyPr/>
        <a:lstStyle/>
        <a:p>
          <a:pPr>
            <a:lnSpc>
              <a:spcPct val="100000"/>
            </a:lnSpc>
          </a:pPr>
          <a:r>
            <a:rPr lang="en-US" dirty="0"/>
            <a:t>After Use</a:t>
          </a:r>
        </a:p>
      </dgm:t>
    </dgm:pt>
    <dgm:pt modelId="{B228CF1C-9854-4C60-A3AC-C8F56E4D15E4}" type="parTrans" cxnId="{93E32CB1-2092-4C84-AF42-F088B9A760A0}">
      <dgm:prSet/>
      <dgm:spPr/>
      <dgm:t>
        <a:bodyPr/>
        <a:lstStyle/>
        <a:p>
          <a:endParaRPr lang="en-US"/>
        </a:p>
      </dgm:t>
    </dgm:pt>
    <dgm:pt modelId="{2EFCBD1C-6756-4315-B4B2-A99A44DD8C00}" type="sibTrans" cxnId="{93E32CB1-2092-4C84-AF42-F088B9A760A0}">
      <dgm:prSet/>
      <dgm:spPr/>
      <dgm:t>
        <a:bodyPr/>
        <a:lstStyle/>
        <a:p>
          <a:pPr>
            <a:lnSpc>
              <a:spcPct val="100000"/>
            </a:lnSpc>
          </a:pPr>
          <a:endParaRPr lang="en-US"/>
        </a:p>
      </dgm:t>
    </dgm:pt>
    <dgm:pt modelId="{53585B2E-303A-4014-B85F-CB2FEDA97EBA}">
      <dgm:prSet/>
      <dgm:spPr/>
      <dgm:t>
        <a:bodyPr/>
        <a:lstStyle/>
        <a:p>
          <a:pPr>
            <a:lnSpc>
              <a:spcPct val="100000"/>
            </a:lnSpc>
          </a:pPr>
          <a:r>
            <a:rPr lang="en-US" dirty="0"/>
            <a:t>Weekly</a:t>
          </a:r>
        </a:p>
      </dgm:t>
    </dgm:pt>
    <dgm:pt modelId="{7B3EF3E0-43B4-4B9A-88B0-42EA7ED0B713}" type="parTrans" cxnId="{0B4D9083-EA68-43BC-B6F7-8A76F0D032B0}">
      <dgm:prSet/>
      <dgm:spPr/>
      <dgm:t>
        <a:bodyPr/>
        <a:lstStyle/>
        <a:p>
          <a:endParaRPr lang="en-US"/>
        </a:p>
      </dgm:t>
    </dgm:pt>
    <dgm:pt modelId="{450B7EEE-3932-49F2-8175-7922ECE1C68C}" type="sibTrans" cxnId="{0B4D9083-EA68-43BC-B6F7-8A76F0D032B0}">
      <dgm:prSet/>
      <dgm:spPr/>
      <dgm:t>
        <a:bodyPr/>
        <a:lstStyle/>
        <a:p>
          <a:endParaRPr lang="en-US"/>
        </a:p>
      </dgm:t>
    </dgm:pt>
    <dgm:pt modelId="{72DD1336-CAD2-4BDA-BEAA-12D1D964DC1C}" type="pres">
      <dgm:prSet presAssocID="{763783C2-3591-4B9E-9AAA-EEB4C787EEB5}" presName="root" presStyleCnt="0">
        <dgm:presLayoutVars>
          <dgm:dir/>
          <dgm:resizeHandles val="exact"/>
        </dgm:presLayoutVars>
      </dgm:prSet>
      <dgm:spPr/>
    </dgm:pt>
    <dgm:pt modelId="{DB7785E1-453F-416C-B898-5D0AAF1BD070}" type="pres">
      <dgm:prSet presAssocID="{763783C2-3591-4B9E-9AAA-EEB4C787EEB5}" presName="container" presStyleCnt="0">
        <dgm:presLayoutVars>
          <dgm:dir/>
          <dgm:resizeHandles val="exact"/>
        </dgm:presLayoutVars>
      </dgm:prSet>
      <dgm:spPr/>
    </dgm:pt>
    <dgm:pt modelId="{87D10467-5BAC-4309-A607-53846B60FE19}" type="pres">
      <dgm:prSet presAssocID="{6E1C281B-B129-459B-BD52-A195243E63B9}" presName="compNode" presStyleCnt="0"/>
      <dgm:spPr/>
    </dgm:pt>
    <dgm:pt modelId="{D35702D5-6826-4BE4-92FA-237C9BBC396C}" type="pres">
      <dgm:prSet presAssocID="{6E1C281B-B129-459B-BD52-A195243E63B9}" presName="iconBgRect" presStyleLbl="bgShp" presStyleIdx="0" presStyleCnt="6"/>
      <dgm:spPr/>
    </dgm:pt>
    <dgm:pt modelId="{7E943DE2-B1F2-444D-B67E-92D29A40DF25}" type="pres">
      <dgm:prSet presAssocID="{6E1C281B-B129-459B-BD52-A195243E63B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082D02B-2F8D-4236-AA10-B4001D28D21C}" type="pres">
      <dgm:prSet presAssocID="{6E1C281B-B129-459B-BD52-A195243E63B9}" presName="spaceRect" presStyleCnt="0"/>
      <dgm:spPr/>
    </dgm:pt>
    <dgm:pt modelId="{8336FEE2-6A5F-4A08-9A87-8B13BD45F33B}" type="pres">
      <dgm:prSet presAssocID="{6E1C281B-B129-459B-BD52-A195243E63B9}" presName="textRect" presStyleLbl="revTx" presStyleIdx="0" presStyleCnt="6">
        <dgm:presLayoutVars>
          <dgm:chMax val="1"/>
          <dgm:chPref val="1"/>
        </dgm:presLayoutVars>
      </dgm:prSet>
      <dgm:spPr/>
    </dgm:pt>
    <dgm:pt modelId="{60440856-B185-4A90-8112-A1ED655ADB24}" type="pres">
      <dgm:prSet presAssocID="{2EFCBD1C-6756-4315-B4B2-A99A44DD8C00}" presName="sibTrans" presStyleLbl="sibTrans2D1" presStyleIdx="0" presStyleCnt="0"/>
      <dgm:spPr/>
    </dgm:pt>
    <dgm:pt modelId="{A32C685F-6BFE-4A54-9F21-A298C02AA978}" type="pres">
      <dgm:prSet presAssocID="{6DDD9216-A76A-44A7-9A34-E89B7989A147}" presName="compNode" presStyleCnt="0"/>
      <dgm:spPr/>
    </dgm:pt>
    <dgm:pt modelId="{0BE2011F-3F4B-4A01-824F-D743467F0CA5}" type="pres">
      <dgm:prSet presAssocID="{6DDD9216-A76A-44A7-9A34-E89B7989A147}" presName="iconBgRect" presStyleLbl="bgShp" presStyleIdx="1" presStyleCnt="6"/>
      <dgm:spPr/>
    </dgm:pt>
    <dgm:pt modelId="{6A261EB6-6A73-431C-A74F-E4B8FE9DD00D}" type="pres">
      <dgm:prSet presAssocID="{6DDD9216-A76A-44A7-9A34-E89B7989A14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llBrickWall"/>
        </a:ext>
      </dgm:extLst>
    </dgm:pt>
    <dgm:pt modelId="{567DE103-9BD5-4428-ACB3-374B0B215C66}" type="pres">
      <dgm:prSet presAssocID="{6DDD9216-A76A-44A7-9A34-E89B7989A147}" presName="spaceRect" presStyleCnt="0"/>
      <dgm:spPr/>
    </dgm:pt>
    <dgm:pt modelId="{82DDBEA8-194D-458A-AF5F-EAC5BAE9747C}" type="pres">
      <dgm:prSet presAssocID="{6DDD9216-A76A-44A7-9A34-E89B7989A147}" presName="textRect" presStyleLbl="revTx" presStyleIdx="1" presStyleCnt="6">
        <dgm:presLayoutVars>
          <dgm:chMax val="1"/>
          <dgm:chPref val="1"/>
        </dgm:presLayoutVars>
      </dgm:prSet>
      <dgm:spPr/>
    </dgm:pt>
    <dgm:pt modelId="{7E1C0C83-79DA-40E8-BBCD-7B9BA6EDC686}" type="pres">
      <dgm:prSet presAssocID="{D75221A8-F22B-4E71-ACCE-F69406D8111F}" presName="sibTrans" presStyleLbl="sibTrans2D1" presStyleIdx="0" presStyleCnt="0"/>
      <dgm:spPr/>
    </dgm:pt>
    <dgm:pt modelId="{ECA76760-D8B4-4C29-A59E-6A10F0F04C22}" type="pres">
      <dgm:prSet presAssocID="{0A11A595-78FB-428B-ABBD-060683D995F3}" presName="compNode" presStyleCnt="0"/>
      <dgm:spPr/>
    </dgm:pt>
    <dgm:pt modelId="{D60FA2B1-6861-45FB-B9C4-F177182E8502}" type="pres">
      <dgm:prSet presAssocID="{0A11A595-78FB-428B-ABBD-060683D995F3}" presName="iconBgRect" presStyleLbl="bgShp" presStyleIdx="2" presStyleCnt="6"/>
      <dgm:spPr/>
    </dgm:pt>
    <dgm:pt modelId="{9313FB4D-96D4-482A-B664-00C535F6E16B}" type="pres">
      <dgm:prSet presAssocID="{0A11A595-78FB-428B-ABBD-060683D995F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88B6FF29-B8AA-4266-80EB-30185B382313}" type="pres">
      <dgm:prSet presAssocID="{0A11A595-78FB-428B-ABBD-060683D995F3}" presName="spaceRect" presStyleCnt="0"/>
      <dgm:spPr/>
    </dgm:pt>
    <dgm:pt modelId="{B2063DCA-9BBA-4D5E-931F-12FFE7BAFF78}" type="pres">
      <dgm:prSet presAssocID="{0A11A595-78FB-428B-ABBD-060683D995F3}" presName="textRect" presStyleLbl="revTx" presStyleIdx="2" presStyleCnt="6">
        <dgm:presLayoutVars>
          <dgm:chMax val="1"/>
          <dgm:chPref val="1"/>
        </dgm:presLayoutVars>
      </dgm:prSet>
      <dgm:spPr/>
    </dgm:pt>
    <dgm:pt modelId="{88EC717B-4CA3-4929-8C7E-5C5DDED6A13F}" type="pres">
      <dgm:prSet presAssocID="{0D1E9D9D-C8D2-4481-A4F0-9265F1453B48}" presName="sibTrans" presStyleLbl="sibTrans2D1" presStyleIdx="0" presStyleCnt="0"/>
      <dgm:spPr/>
    </dgm:pt>
    <dgm:pt modelId="{80AADE31-2062-4886-96DC-E3BE6CDDC66A}" type="pres">
      <dgm:prSet presAssocID="{D64C4B9E-D17E-4A40-91CA-BC1DAE4712BE}" presName="compNode" presStyleCnt="0"/>
      <dgm:spPr/>
    </dgm:pt>
    <dgm:pt modelId="{63F47470-6F79-4816-93B4-E87EEAC8B975}" type="pres">
      <dgm:prSet presAssocID="{D64C4B9E-D17E-4A40-91CA-BC1DAE4712BE}" presName="iconBgRect" presStyleLbl="bgShp" presStyleIdx="3" presStyleCnt="6"/>
      <dgm:spPr/>
    </dgm:pt>
    <dgm:pt modelId="{1B9BA692-F9EE-47D8-B311-8DBADCC6A4FA}" type="pres">
      <dgm:prSet presAssocID="{D64C4B9E-D17E-4A40-91CA-BC1DAE4712B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1C898B78-5E30-4680-A9C1-319D3EB3C885}" type="pres">
      <dgm:prSet presAssocID="{D64C4B9E-D17E-4A40-91CA-BC1DAE4712BE}" presName="spaceRect" presStyleCnt="0"/>
      <dgm:spPr/>
    </dgm:pt>
    <dgm:pt modelId="{4F15B6AA-E817-4287-A4E3-B19219FFA560}" type="pres">
      <dgm:prSet presAssocID="{D64C4B9E-D17E-4A40-91CA-BC1DAE4712BE}" presName="textRect" presStyleLbl="revTx" presStyleIdx="3" presStyleCnt="6">
        <dgm:presLayoutVars>
          <dgm:chMax val="1"/>
          <dgm:chPref val="1"/>
        </dgm:presLayoutVars>
      </dgm:prSet>
      <dgm:spPr/>
    </dgm:pt>
    <dgm:pt modelId="{B372BC3B-384C-4E81-887E-E0263A246EDA}" type="pres">
      <dgm:prSet presAssocID="{7AB3BCAD-045A-4142-A614-045CF9CF9838}" presName="sibTrans" presStyleLbl="sibTrans2D1" presStyleIdx="0" presStyleCnt="0"/>
      <dgm:spPr/>
    </dgm:pt>
    <dgm:pt modelId="{CD6AEAC3-F9E4-4597-A8DF-195C1AF25469}" type="pres">
      <dgm:prSet presAssocID="{9E2A35F9-7463-4BA6-91AB-9A990AB7ED39}" presName="compNode" presStyleCnt="0"/>
      <dgm:spPr/>
    </dgm:pt>
    <dgm:pt modelId="{6181B9F7-3F36-4974-86DE-8798E3D3C706}" type="pres">
      <dgm:prSet presAssocID="{9E2A35F9-7463-4BA6-91AB-9A990AB7ED39}" presName="iconBgRect" presStyleLbl="bgShp" presStyleIdx="4" presStyleCnt="6"/>
      <dgm:spPr/>
    </dgm:pt>
    <dgm:pt modelId="{996C770B-3FA2-4968-B2A7-E65422832E6E}" type="pres">
      <dgm:prSet presAssocID="{9E2A35F9-7463-4BA6-91AB-9A990AB7ED3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444BBC3F-A0C3-4308-9926-947D2BE20830}" type="pres">
      <dgm:prSet presAssocID="{9E2A35F9-7463-4BA6-91AB-9A990AB7ED39}" presName="spaceRect" presStyleCnt="0"/>
      <dgm:spPr/>
    </dgm:pt>
    <dgm:pt modelId="{AE840648-1D3F-4540-A14A-C0F5E6EA1187}" type="pres">
      <dgm:prSet presAssocID="{9E2A35F9-7463-4BA6-91AB-9A990AB7ED39}" presName="textRect" presStyleLbl="revTx" presStyleIdx="4" presStyleCnt="6">
        <dgm:presLayoutVars>
          <dgm:chMax val="1"/>
          <dgm:chPref val="1"/>
        </dgm:presLayoutVars>
      </dgm:prSet>
      <dgm:spPr/>
    </dgm:pt>
    <dgm:pt modelId="{2D0B3AEC-5766-4FDC-BBEB-0D7377CF5D05}" type="pres">
      <dgm:prSet presAssocID="{B85A6266-B1F6-4AFC-B0D5-FA189C2DD03B}" presName="sibTrans" presStyleLbl="sibTrans2D1" presStyleIdx="0" presStyleCnt="0"/>
      <dgm:spPr/>
    </dgm:pt>
    <dgm:pt modelId="{5F69F640-9C47-4D4F-BD05-B449E8B32C3B}" type="pres">
      <dgm:prSet presAssocID="{53585B2E-303A-4014-B85F-CB2FEDA97EBA}" presName="compNode" presStyleCnt="0"/>
      <dgm:spPr/>
    </dgm:pt>
    <dgm:pt modelId="{D2DBBA86-4CDC-4D23-8249-E0BAFADDE597}" type="pres">
      <dgm:prSet presAssocID="{53585B2E-303A-4014-B85F-CB2FEDA97EBA}" presName="iconBgRect" presStyleLbl="bgShp" presStyleIdx="5" presStyleCnt="6"/>
      <dgm:spPr/>
    </dgm:pt>
    <dgm:pt modelId="{C66FFD7A-3476-4D96-9CC1-C6896F81103A}" type="pres">
      <dgm:prSet presAssocID="{53585B2E-303A-4014-B85F-CB2FEDA97EB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thly calendar"/>
        </a:ext>
      </dgm:extLst>
    </dgm:pt>
    <dgm:pt modelId="{DEAF5CD5-14CB-40EC-A70C-56D8BEAD3E0E}" type="pres">
      <dgm:prSet presAssocID="{53585B2E-303A-4014-B85F-CB2FEDA97EBA}" presName="spaceRect" presStyleCnt="0"/>
      <dgm:spPr/>
    </dgm:pt>
    <dgm:pt modelId="{79280AF0-A734-4CD2-BCC3-EF62BCB3715B}" type="pres">
      <dgm:prSet presAssocID="{53585B2E-303A-4014-B85F-CB2FEDA97EBA}" presName="textRect" presStyleLbl="revTx" presStyleIdx="5" presStyleCnt="6">
        <dgm:presLayoutVars>
          <dgm:chMax val="1"/>
          <dgm:chPref val="1"/>
        </dgm:presLayoutVars>
      </dgm:prSet>
      <dgm:spPr/>
    </dgm:pt>
  </dgm:ptLst>
  <dgm:cxnLst>
    <dgm:cxn modelId="{AC05CF01-5039-9A4C-84E5-F3ADBE8953BF}" type="presOf" srcId="{0A11A595-78FB-428B-ABBD-060683D995F3}" destId="{B2063DCA-9BBA-4D5E-931F-12FFE7BAFF78}" srcOrd="0" destOrd="0" presId="urn:microsoft.com/office/officeart/2018/2/layout/IconCircleList"/>
    <dgm:cxn modelId="{AB90FC08-2868-5C42-8D36-6D9BA4FB6DBE}" type="presOf" srcId="{0D1E9D9D-C8D2-4481-A4F0-9265F1453B48}" destId="{88EC717B-4CA3-4929-8C7E-5C5DDED6A13F}" srcOrd="0" destOrd="0" presId="urn:microsoft.com/office/officeart/2018/2/layout/IconCircleList"/>
    <dgm:cxn modelId="{748A250A-668A-4A68-A796-9C39D4FEFAA2}" srcId="{763783C2-3591-4B9E-9AAA-EEB4C787EEB5}" destId="{6DDD9216-A76A-44A7-9A34-E89B7989A147}" srcOrd="1" destOrd="0" parTransId="{DE162852-0EDC-4EB4-BCC5-FE8F94D145CC}" sibTransId="{D75221A8-F22B-4E71-ACCE-F69406D8111F}"/>
    <dgm:cxn modelId="{CFD08B0C-BC17-4AEC-A1B9-F11B1F5A67BA}" srcId="{763783C2-3591-4B9E-9AAA-EEB4C787EEB5}" destId="{9E2A35F9-7463-4BA6-91AB-9A990AB7ED39}" srcOrd="4" destOrd="0" parTransId="{DF778359-E00D-4562-8661-D116DD21AEA5}" sibTransId="{B85A6266-B1F6-4AFC-B0D5-FA189C2DD03B}"/>
    <dgm:cxn modelId="{DEAC2332-D2B6-5845-A7C1-09A411771986}" type="presOf" srcId="{7AB3BCAD-045A-4142-A614-045CF9CF9838}" destId="{B372BC3B-384C-4E81-887E-E0263A246EDA}" srcOrd="0" destOrd="0" presId="urn:microsoft.com/office/officeart/2018/2/layout/IconCircleList"/>
    <dgm:cxn modelId="{764D4A60-FD82-7144-9A11-826A23C3D8AC}" type="presOf" srcId="{2EFCBD1C-6756-4315-B4B2-A99A44DD8C00}" destId="{60440856-B185-4A90-8112-A1ED655ADB24}" srcOrd="0" destOrd="0" presId="urn:microsoft.com/office/officeart/2018/2/layout/IconCircleList"/>
    <dgm:cxn modelId="{E0853054-002A-DB45-8EEF-FC9760C7DD45}" type="presOf" srcId="{D75221A8-F22B-4E71-ACCE-F69406D8111F}" destId="{7E1C0C83-79DA-40E8-BBCD-7B9BA6EDC686}" srcOrd="0" destOrd="0" presId="urn:microsoft.com/office/officeart/2018/2/layout/IconCircleList"/>
    <dgm:cxn modelId="{5C5C5474-4FBC-4C62-9254-6B91456BA29A}" srcId="{763783C2-3591-4B9E-9AAA-EEB4C787EEB5}" destId="{0A11A595-78FB-428B-ABBD-060683D995F3}" srcOrd="2" destOrd="0" parTransId="{9887ECE6-6F3E-4E0E-9230-8FF15A6EF219}" sibTransId="{0D1E9D9D-C8D2-4481-A4F0-9265F1453B48}"/>
    <dgm:cxn modelId="{4D128379-2C54-014E-9FA7-A46E1E48CFB2}" type="presOf" srcId="{B85A6266-B1F6-4AFC-B0D5-FA189C2DD03B}" destId="{2D0B3AEC-5766-4FDC-BBEB-0D7377CF5D05}" srcOrd="0" destOrd="0" presId="urn:microsoft.com/office/officeart/2018/2/layout/IconCircleList"/>
    <dgm:cxn modelId="{0B4D9083-EA68-43BC-B6F7-8A76F0D032B0}" srcId="{763783C2-3591-4B9E-9AAA-EEB4C787EEB5}" destId="{53585B2E-303A-4014-B85F-CB2FEDA97EBA}" srcOrd="5" destOrd="0" parTransId="{7B3EF3E0-43B4-4B9A-88B0-42EA7ED0B713}" sibTransId="{450B7EEE-3932-49F2-8175-7922ECE1C68C}"/>
    <dgm:cxn modelId="{6547B487-DD53-2A4C-AE3B-4F528A2046FB}" type="presOf" srcId="{6E1C281B-B129-459B-BD52-A195243E63B9}" destId="{8336FEE2-6A5F-4A08-9A87-8B13BD45F33B}" srcOrd="0" destOrd="0" presId="urn:microsoft.com/office/officeart/2018/2/layout/IconCircleList"/>
    <dgm:cxn modelId="{3E453489-85CD-D146-A123-6336E1983502}" type="presOf" srcId="{9E2A35F9-7463-4BA6-91AB-9A990AB7ED39}" destId="{AE840648-1D3F-4540-A14A-C0F5E6EA1187}" srcOrd="0" destOrd="0" presId="urn:microsoft.com/office/officeart/2018/2/layout/IconCircleList"/>
    <dgm:cxn modelId="{0BD36A8A-D81A-4B4D-81AB-33F20B7B719C}" type="presOf" srcId="{D64C4B9E-D17E-4A40-91CA-BC1DAE4712BE}" destId="{4F15B6AA-E817-4287-A4E3-B19219FFA560}" srcOrd="0" destOrd="0" presId="urn:microsoft.com/office/officeart/2018/2/layout/IconCircleList"/>
    <dgm:cxn modelId="{6640408D-4701-4000-9294-4460F1FE0814}" type="presOf" srcId="{763783C2-3591-4B9E-9AAA-EEB4C787EEB5}" destId="{72DD1336-CAD2-4BDA-BEAA-12D1D964DC1C}" srcOrd="0" destOrd="0" presId="urn:microsoft.com/office/officeart/2018/2/layout/IconCircleList"/>
    <dgm:cxn modelId="{1C5EDDB0-59AF-9F41-A879-71AF4BBA4167}" type="presOf" srcId="{53585B2E-303A-4014-B85F-CB2FEDA97EBA}" destId="{79280AF0-A734-4CD2-BCC3-EF62BCB3715B}" srcOrd="0" destOrd="0" presId="urn:microsoft.com/office/officeart/2018/2/layout/IconCircleList"/>
    <dgm:cxn modelId="{93E32CB1-2092-4C84-AF42-F088B9A760A0}" srcId="{763783C2-3591-4B9E-9AAA-EEB4C787EEB5}" destId="{6E1C281B-B129-459B-BD52-A195243E63B9}" srcOrd="0" destOrd="0" parTransId="{B228CF1C-9854-4C60-A3AC-C8F56E4D15E4}" sibTransId="{2EFCBD1C-6756-4315-B4B2-A99A44DD8C00}"/>
    <dgm:cxn modelId="{D923CDC1-E582-D04B-9DE4-7FFB40DB9F35}" type="presOf" srcId="{6DDD9216-A76A-44A7-9A34-E89B7989A147}" destId="{82DDBEA8-194D-458A-AF5F-EAC5BAE9747C}" srcOrd="0" destOrd="0" presId="urn:microsoft.com/office/officeart/2018/2/layout/IconCircleList"/>
    <dgm:cxn modelId="{84100DC9-85FC-4CF6-8D05-F3054EE681C4}" srcId="{763783C2-3591-4B9E-9AAA-EEB4C787EEB5}" destId="{D64C4B9E-D17E-4A40-91CA-BC1DAE4712BE}" srcOrd="3" destOrd="0" parTransId="{A1C00786-F145-4B61-BE32-1076F4B74FE9}" sibTransId="{7AB3BCAD-045A-4142-A614-045CF9CF9838}"/>
    <dgm:cxn modelId="{9629C79A-0F90-A940-90F5-97E530855344}" type="presParOf" srcId="{72DD1336-CAD2-4BDA-BEAA-12D1D964DC1C}" destId="{DB7785E1-453F-416C-B898-5D0AAF1BD070}" srcOrd="0" destOrd="0" presId="urn:microsoft.com/office/officeart/2018/2/layout/IconCircleList"/>
    <dgm:cxn modelId="{660D8001-43C3-CC48-A6E2-5B3D4DC7CBD0}" type="presParOf" srcId="{DB7785E1-453F-416C-B898-5D0AAF1BD070}" destId="{87D10467-5BAC-4309-A607-53846B60FE19}" srcOrd="0" destOrd="0" presId="urn:microsoft.com/office/officeart/2018/2/layout/IconCircleList"/>
    <dgm:cxn modelId="{36AB0C4B-A434-F846-A2FB-1047480F110D}" type="presParOf" srcId="{87D10467-5BAC-4309-A607-53846B60FE19}" destId="{D35702D5-6826-4BE4-92FA-237C9BBC396C}" srcOrd="0" destOrd="0" presId="urn:microsoft.com/office/officeart/2018/2/layout/IconCircleList"/>
    <dgm:cxn modelId="{BA516380-1B3A-2040-AF8B-A04DFAA07D45}" type="presParOf" srcId="{87D10467-5BAC-4309-A607-53846B60FE19}" destId="{7E943DE2-B1F2-444D-B67E-92D29A40DF25}" srcOrd="1" destOrd="0" presId="urn:microsoft.com/office/officeart/2018/2/layout/IconCircleList"/>
    <dgm:cxn modelId="{05B4772A-FC7B-F548-9BB6-069CF834A092}" type="presParOf" srcId="{87D10467-5BAC-4309-A607-53846B60FE19}" destId="{3082D02B-2F8D-4236-AA10-B4001D28D21C}" srcOrd="2" destOrd="0" presId="urn:microsoft.com/office/officeart/2018/2/layout/IconCircleList"/>
    <dgm:cxn modelId="{BEB51CDA-B8DE-3A4D-B852-451574E890A3}" type="presParOf" srcId="{87D10467-5BAC-4309-A607-53846B60FE19}" destId="{8336FEE2-6A5F-4A08-9A87-8B13BD45F33B}" srcOrd="3" destOrd="0" presId="urn:microsoft.com/office/officeart/2018/2/layout/IconCircleList"/>
    <dgm:cxn modelId="{DAA6E037-4A7E-EA47-9D38-1E36FA872553}" type="presParOf" srcId="{DB7785E1-453F-416C-B898-5D0AAF1BD070}" destId="{60440856-B185-4A90-8112-A1ED655ADB24}" srcOrd="1" destOrd="0" presId="urn:microsoft.com/office/officeart/2018/2/layout/IconCircleList"/>
    <dgm:cxn modelId="{B03FE10D-5660-A747-96F2-58574F463150}" type="presParOf" srcId="{DB7785E1-453F-416C-B898-5D0AAF1BD070}" destId="{A32C685F-6BFE-4A54-9F21-A298C02AA978}" srcOrd="2" destOrd="0" presId="urn:microsoft.com/office/officeart/2018/2/layout/IconCircleList"/>
    <dgm:cxn modelId="{816DDD6D-CE26-FF4C-BA89-7B54E5AA4AA2}" type="presParOf" srcId="{A32C685F-6BFE-4A54-9F21-A298C02AA978}" destId="{0BE2011F-3F4B-4A01-824F-D743467F0CA5}" srcOrd="0" destOrd="0" presId="urn:microsoft.com/office/officeart/2018/2/layout/IconCircleList"/>
    <dgm:cxn modelId="{08A71643-1AA0-B949-8E5C-DE10639016BC}" type="presParOf" srcId="{A32C685F-6BFE-4A54-9F21-A298C02AA978}" destId="{6A261EB6-6A73-431C-A74F-E4B8FE9DD00D}" srcOrd="1" destOrd="0" presId="urn:microsoft.com/office/officeart/2018/2/layout/IconCircleList"/>
    <dgm:cxn modelId="{47B73A37-5628-324F-A42B-B11D1C3377DC}" type="presParOf" srcId="{A32C685F-6BFE-4A54-9F21-A298C02AA978}" destId="{567DE103-9BD5-4428-ACB3-374B0B215C66}" srcOrd="2" destOrd="0" presId="urn:microsoft.com/office/officeart/2018/2/layout/IconCircleList"/>
    <dgm:cxn modelId="{1134DF54-E488-8847-B127-52A4D3D2CA0D}" type="presParOf" srcId="{A32C685F-6BFE-4A54-9F21-A298C02AA978}" destId="{82DDBEA8-194D-458A-AF5F-EAC5BAE9747C}" srcOrd="3" destOrd="0" presId="urn:microsoft.com/office/officeart/2018/2/layout/IconCircleList"/>
    <dgm:cxn modelId="{6DF6E623-E05E-104C-98C4-B3B6FBE8B151}" type="presParOf" srcId="{DB7785E1-453F-416C-B898-5D0AAF1BD070}" destId="{7E1C0C83-79DA-40E8-BBCD-7B9BA6EDC686}" srcOrd="3" destOrd="0" presId="urn:microsoft.com/office/officeart/2018/2/layout/IconCircleList"/>
    <dgm:cxn modelId="{F1AB2A4A-DE01-7A46-9F5C-20F46E4154B3}" type="presParOf" srcId="{DB7785E1-453F-416C-B898-5D0AAF1BD070}" destId="{ECA76760-D8B4-4C29-A59E-6A10F0F04C22}" srcOrd="4" destOrd="0" presId="urn:microsoft.com/office/officeart/2018/2/layout/IconCircleList"/>
    <dgm:cxn modelId="{50BF427D-0A79-CB43-AFDD-ACA57F2F74E7}" type="presParOf" srcId="{ECA76760-D8B4-4C29-A59E-6A10F0F04C22}" destId="{D60FA2B1-6861-45FB-B9C4-F177182E8502}" srcOrd="0" destOrd="0" presId="urn:microsoft.com/office/officeart/2018/2/layout/IconCircleList"/>
    <dgm:cxn modelId="{7832B3C7-AE41-CA49-8FBF-55C056B33A58}" type="presParOf" srcId="{ECA76760-D8B4-4C29-A59E-6A10F0F04C22}" destId="{9313FB4D-96D4-482A-B664-00C535F6E16B}" srcOrd="1" destOrd="0" presId="urn:microsoft.com/office/officeart/2018/2/layout/IconCircleList"/>
    <dgm:cxn modelId="{B289D128-6546-444F-8465-2BA2DC5B6FF2}" type="presParOf" srcId="{ECA76760-D8B4-4C29-A59E-6A10F0F04C22}" destId="{88B6FF29-B8AA-4266-80EB-30185B382313}" srcOrd="2" destOrd="0" presId="urn:microsoft.com/office/officeart/2018/2/layout/IconCircleList"/>
    <dgm:cxn modelId="{1AD371AA-6EFD-4242-BD51-76895906C371}" type="presParOf" srcId="{ECA76760-D8B4-4C29-A59E-6A10F0F04C22}" destId="{B2063DCA-9BBA-4D5E-931F-12FFE7BAFF78}" srcOrd="3" destOrd="0" presId="urn:microsoft.com/office/officeart/2018/2/layout/IconCircleList"/>
    <dgm:cxn modelId="{6A5BA9F3-B2C4-2740-9412-D50F7300EFF1}" type="presParOf" srcId="{DB7785E1-453F-416C-B898-5D0AAF1BD070}" destId="{88EC717B-4CA3-4929-8C7E-5C5DDED6A13F}" srcOrd="5" destOrd="0" presId="urn:microsoft.com/office/officeart/2018/2/layout/IconCircleList"/>
    <dgm:cxn modelId="{CD88B799-5A22-9F4D-B5B3-E7F419D86152}" type="presParOf" srcId="{DB7785E1-453F-416C-B898-5D0AAF1BD070}" destId="{80AADE31-2062-4886-96DC-E3BE6CDDC66A}" srcOrd="6" destOrd="0" presId="urn:microsoft.com/office/officeart/2018/2/layout/IconCircleList"/>
    <dgm:cxn modelId="{30FAF8FB-2AF8-E74D-8D79-BC6E3ABD718C}" type="presParOf" srcId="{80AADE31-2062-4886-96DC-E3BE6CDDC66A}" destId="{63F47470-6F79-4816-93B4-E87EEAC8B975}" srcOrd="0" destOrd="0" presId="urn:microsoft.com/office/officeart/2018/2/layout/IconCircleList"/>
    <dgm:cxn modelId="{072B39E0-A132-2346-99B9-FD4C9087ECF0}" type="presParOf" srcId="{80AADE31-2062-4886-96DC-E3BE6CDDC66A}" destId="{1B9BA692-F9EE-47D8-B311-8DBADCC6A4FA}" srcOrd="1" destOrd="0" presId="urn:microsoft.com/office/officeart/2018/2/layout/IconCircleList"/>
    <dgm:cxn modelId="{97CA7031-2FA3-4047-9E94-E561F06BB5AA}" type="presParOf" srcId="{80AADE31-2062-4886-96DC-E3BE6CDDC66A}" destId="{1C898B78-5E30-4680-A9C1-319D3EB3C885}" srcOrd="2" destOrd="0" presId="urn:microsoft.com/office/officeart/2018/2/layout/IconCircleList"/>
    <dgm:cxn modelId="{59644752-02E9-2647-8627-0E4BE824D2CB}" type="presParOf" srcId="{80AADE31-2062-4886-96DC-E3BE6CDDC66A}" destId="{4F15B6AA-E817-4287-A4E3-B19219FFA560}" srcOrd="3" destOrd="0" presId="urn:microsoft.com/office/officeart/2018/2/layout/IconCircleList"/>
    <dgm:cxn modelId="{B008CB57-CD5B-3C4F-A699-F6D6B1EDE963}" type="presParOf" srcId="{DB7785E1-453F-416C-B898-5D0AAF1BD070}" destId="{B372BC3B-384C-4E81-887E-E0263A246EDA}" srcOrd="7" destOrd="0" presId="urn:microsoft.com/office/officeart/2018/2/layout/IconCircleList"/>
    <dgm:cxn modelId="{A520EFF9-A479-0C4A-9E62-D245CB7B6358}" type="presParOf" srcId="{DB7785E1-453F-416C-B898-5D0AAF1BD070}" destId="{CD6AEAC3-F9E4-4597-A8DF-195C1AF25469}" srcOrd="8" destOrd="0" presId="urn:microsoft.com/office/officeart/2018/2/layout/IconCircleList"/>
    <dgm:cxn modelId="{BDC204CD-49CA-FC43-8636-0B870C936AC8}" type="presParOf" srcId="{CD6AEAC3-F9E4-4597-A8DF-195C1AF25469}" destId="{6181B9F7-3F36-4974-86DE-8798E3D3C706}" srcOrd="0" destOrd="0" presId="urn:microsoft.com/office/officeart/2018/2/layout/IconCircleList"/>
    <dgm:cxn modelId="{1387832A-E84F-1745-A651-4943B2E55272}" type="presParOf" srcId="{CD6AEAC3-F9E4-4597-A8DF-195C1AF25469}" destId="{996C770B-3FA2-4968-B2A7-E65422832E6E}" srcOrd="1" destOrd="0" presId="urn:microsoft.com/office/officeart/2018/2/layout/IconCircleList"/>
    <dgm:cxn modelId="{9A93B890-78D6-2D4B-BBF9-7BE41641614E}" type="presParOf" srcId="{CD6AEAC3-F9E4-4597-A8DF-195C1AF25469}" destId="{444BBC3F-A0C3-4308-9926-947D2BE20830}" srcOrd="2" destOrd="0" presId="urn:microsoft.com/office/officeart/2018/2/layout/IconCircleList"/>
    <dgm:cxn modelId="{72520E9F-A57D-9F4F-BC91-ED7232759B57}" type="presParOf" srcId="{CD6AEAC3-F9E4-4597-A8DF-195C1AF25469}" destId="{AE840648-1D3F-4540-A14A-C0F5E6EA1187}" srcOrd="3" destOrd="0" presId="urn:microsoft.com/office/officeart/2018/2/layout/IconCircleList"/>
    <dgm:cxn modelId="{DC2AF0BE-82B2-044C-A7DE-0A7C37C319C5}" type="presParOf" srcId="{DB7785E1-453F-416C-B898-5D0AAF1BD070}" destId="{2D0B3AEC-5766-4FDC-BBEB-0D7377CF5D05}" srcOrd="9" destOrd="0" presId="urn:microsoft.com/office/officeart/2018/2/layout/IconCircleList"/>
    <dgm:cxn modelId="{03AD2FCB-4D44-BC4A-A1D0-58C863F1FD83}" type="presParOf" srcId="{DB7785E1-453F-416C-B898-5D0AAF1BD070}" destId="{5F69F640-9C47-4D4F-BD05-B449E8B32C3B}" srcOrd="10" destOrd="0" presId="urn:microsoft.com/office/officeart/2018/2/layout/IconCircleList"/>
    <dgm:cxn modelId="{9707E51D-94D5-D847-9293-8E98E511CA87}" type="presParOf" srcId="{5F69F640-9C47-4D4F-BD05-B449E8B32C3B}" destId="{D2DBBA86-4CDC-4D23-8249-E0BAFADDE597}" srcOrd="0" destOrd="0" presId="urn:microsoft.com/office/officeart/2018/2/layout/IconCircleList"/>
    <dgm:cxn modelId="{C1D9C665-4430-DA41-9B89-9744DF0F2051}" type="presParOf" srcId="{5F69F640-9C47-4D4F-BD05-B449E8B32C3B}" destId="{C66FFD7A-3476-4D96-9CC1-C6896F81103A}" srcOrd="1" destOrd="0" presId="urn:microsoft.com/office/officeart/2018/2/layout/IconCircleList"/>
    <dgm:cxn modelId="{5FC72550-C7F3-2C4C-B453-5BB3B7CCE7B3}" type="presParOf" srcId="{5F69F640-9C47-4D4F-BD05-B449E8B32C3B}" destId="{DEAF5CD5-14CB-40EC-A70C-56D8BEAD3E0E}" srcOrd="2" destOrd="0" presId="urn:microsoft.com/office/officeart/2018/2/layout/IconCircleList"/>
    <dgm:cxn modelId="{F7647E9A-1AFE-7E4E-97BE-565BF11D9F51}" type="presParOf" srcId="{5F69F640-9C47-4D4F-BD05-B449E8B32C3B}" destId="{79280AF0-A734-4CD2-BCC3-EF62BCB3715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F814A38-8985-4780-A674-DC8D41E6ADB8}"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989D5E33-2E56-476C-A19D-800FAAE63E82}">
      <dgm:prSet/>
      <dgm:spPr/>
      <dgm:t>
        <a:bodyPr/>
        <a:lstStyle/>
        <a:p>
          <a:r>
            <a:rPr lang="en-US" b="1" dirty="0"/>
            <a:t>What</a:t>
          </a:r>
        </a:p>
      </dgm:t>
    </dgm:pt>
    <dgm:pt modelId="{BF5F649C-E150-4C13-99BD-F595DEAD1654}" type="parTrans" cxnId="{3E87BABE-F62C-43B8-BD8E-5B6802598102}">
      <dgm:prSet/>
      <dgm:spPr/>
      <dgm:t>
        <a:bodyPr/>
        <a:lstStyle/>
        <a:p>
          <a:endParaRPr lang="en-US"/>
        </a:p>
      </dgm:t>
    </dgm:pt>
    <dgm:pt modelId="{A3C00FF0-6B33-4F95-8880-AAFE9D7B1802}" type="sibTrans" cxnId="{3E87BABE-F62C-43B8-BD8E-5B6802598102}">
      <dgm:prSet/>
      <dgm:spPr/>
      <dgm:t>
        <a:bodyPr/>
        <a:lstStyle/>
        <a:p>
          <a:endParaRPr lang="en-US"/>
        </a:p>
      </dgm:t>
    </dgm:pt>
    <dgm:pt modelId="{E2F3C3C5-37E8-482E-85F2-9BBCCD11ABE9}">
      <dgm:prSet/>
      <dgm:spPr/>
      <dgm:t>
        <a:bodyPr/>
        <a:lstStyle/>
        <a:p>
          <a:r>
            <a:rPr lang="en-US" b="1" dirty="0"/>
            <a:t>By Whom</a:t>
          </a:r>
        </a:p>
      </dgm:t>
    </dgm:pt>
    <dgm:pt modelId="{3E37A958-702B-4666-A1A3-5A42AE8D9205}" type="parTrans" cxnId="{29E98F31-8F25-4E56-8E2E-08D81F03FB31}">
      <dgm:prSet/>
      <dgm:spPr/>
      <dgm:t>
        <a:bodyPr/>
        <a:lstStyle/>
        <a:p>
          <a:endParaRPr lang="en-US"/>
        </a:p>
      </dgm:t>
    </dgm:pt>
    <dgm:pt modelId="{4FB59C75-7090-4E1F-9236-776AA9864C51}" type="sibTrans" cxnId="{29E98F31-8F25-4E56-8E2E-08D81F03FB31}">
      <dgm:prSet/>
      <dgm:spPr/>
      <dgm:t>
        <a:bodyPr/>
        <a:lstStyle/>
        <a:p>
          <a:endParaRPr lang="en-US"/>
        </a:p>
      </dgm:t>
    </dgm:pt>
    <dgm:pt modelId="{0EAC0A27-E9DD-4661-9F5B-C40AF9BBA626}" type="pres">
      <dgm:prSet presAssocID="{9F814A38-8985-4780-A674-DC8D41E6ADB8}" presName="root" presStyleCnt="0">
        <dgm:presLayoutVars>
          <dgm:dir/>
          <dgm:resizeHandles val="exact"/>
        </dgm:presLayoutVars>
      </dgm:prSet>
      <dgm:spPr/>
    </dgm:pt>
    <dgm:pt modelId="{764F0B7D-CC7D-4394-8ABA-FB1E2DF6850B}" type="pres">
      <dgm:prSet presAssocID="{9F814A38-8985-4780-A674-DC8D41E6ADB8}" presName="container" presStyleCnt="0">
        <dgm:presLayoutVars>
          <dgm:dir/>
          <dgm:resizeHandles val="exact"/>
        </dgm:presLayoutVars>
      </dgm:prSet>
      <dgm:spPr/>
    </dgm:pt>
    <dgm:pt modelId="{04228BF3-0A86-46A2-A7AE-D42A7A823E9E}" type="pres">
      <dgm:prSet presAssocID="{989D5E33-2E56-476C-A19D-800FAAE63E82}" presName="compNode" presStyleCnt="0"/>
      <dgm:spPr/>
    </dgm:pt>
    <dgm:pt modelId="{A266283B-3E06-4379-A0BD-44646F1EA5C0}" type="pres">
      <dgm:prSet presAssocID="{989D5E33-2E56-476C-A19D-800FAAE63E82}" presName="iconBgRect" presStyleLbl="bgShp" presStyleIdx="0" presStyleCnt="2"/>
      <dgm:spPr/>
    </dgm:pt>
    <dgm:pt modelId="{39285A9D-04DD-4449-AA3E-D500944E1D78}" type="pres">
      <dgm:prSet presAssocID="{989D5E33-2E56-476C-A19D-800FAAE63E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2091C7A1-FA6E-4767-91CC-35F3CBF0D85C}" type="pres">
      <dgm:prSet presAssocID="{989D5E33-2E56-476C-A19D-800FAAE63E82}" presName="spaceRect" presStyleCnt="0"/>
      <dgm:spPr/>
    </dgm:pt>
    <dgm:pt modelId="{16366858-10B8-42BE-811B-F6DFCBAE08D0}" type="pres">
      <dgm:prSet presAssocID="{989D5E33-2E56-476C-A19D-800FAAE63E82}" presName="textRect" presStyleLbl="revTx" presStyleIdx="0" presStyleCnt="2">
        <dgm:presLayoutVars>
          <dgm:chMax val="1"/>
          <dgm:chPref val="1"/>
        </dgm:presLayoutVars>
      </dgm:prSet>
      <dgm:spPr/>
    </dgm:pt>
    <dgm:pt modelId="{82E820B8-DF5B-422C-A153-C99CF548FBE0}" type="pres">
      <dgm:prSet presAssocID="{A3C00FF0-6B33-4F95-8880-AAFE9D7B1802}" presName="sibTrans" presStyleLbl="sibTrans2D1" presStyleIdx="0" presStyleCnt="0"/>
      <dgm:spPr/>
    </dgm:pt>
    <dgm:pt modelId="{0B5629D4-9A11-4AB5-A005-DE351FA1FC9C}" type="pres">
      <dgm:prSet presAssocID="{E2F3C3C5-37E8-482E-85F2-9BBCCD11ABE9}" presName="compNode" presStyleCnt="0"/>
      <dgm:spPr/>
    </dgm:pt>
    <dgm:pt modelId="{CD5C8188-599C-41E3-B0CE-1703B9E47253}" type="pres">
      <dgm:prSet presAssocID="{E2F3C3C5-37E8-482E-85F2-9BBCCD11ABE9}" presName="iconBgRect" presStyleLbl="bgShp" presStyleIdx="1" presStyleCnt="2"/>
      <dgm:spPr/>
    </dgm:pt>
    <dgm:pt modelId="{BD0581DC-4DC9-49EE-A8EC-F98AC287C658}" type="pres">
      <dgm:prSet presAssocID="{E2F3C3C5-37E8-482E-85F2-9BBCCD11AB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BEAE272-3DBF-442E-B7BD-E93A3E8C3B65}" type="pres">
      <dgm:prSet presAssocID="{E2F3C3C5-37E8-482E-85F2-9BBCCD11ABE9}" presName="spaceRect" presStyleCnt="0"/>
      <dgm:spPr/>
    </dgm:pt>
    <dgm:pt modelId="{505D7ABA-10B4-40C7-AD56-90CE9CEEB67A}" type="pres">
      <dgm:prSet presAssocID="{E2F3C3C5-37E8-482E-85F2-9BBCCD11ABE9}" presName="textRect" presStyleLbl="revTx" presStyleIdx="1" presStyleCnt="2">
        <dgm:presLayoutVars>
          <dgm:chMax val="1"/>
          <dgm:chPref val="1"/>
        </dgm:presLayoutVars>
      </dgm:prSet>
      <dgm:spPr/>
    </dgm:pt>
  </dgm:ptLst>
  <dgm:cxnLst>
    <dgm:cxn modelId="{29E98F31-8F25-4E56-8E2E-08D81F03FB31}" srcId="{9F814A38-8985-4780-A674-DC8D41E6ADB8}" destId="{E2F3C3C5-37E8-482E-85F2-9BBCCD11ABE9}" srcOrd="1" destOrd="0" parTransId="{3E37A958-702B-4666-A1A3-5A42AE8D9205}" sibTransId="{4FB59C75-7090-4E1F-9236-776AA9864C51}"/>
    <dgm:cxn modelId="{81F4868C-5B94-4267-A655-6AFB4467CA21}" type="presOf" srcId="{9F814A38-8985-4780-A674-DC8D41E6ADB8}" destId="{0EAC0A27-E9DD-4661-9F5B-C40AF9BBA626}" srcOrd="0" destOrd="0" presId="urn:microsoft.com/office/officeart/2018/2/layout/IconCircleList"/>
    <dgm:cxn modelId="{54DCF792-2003-4B95-96FD-ACD13B70D06B}" type="presOf" srcId="{E2F3C3C5-37E8-482E-85F2-9BBCCD11ABE9}" destId="{505D7ABA-10B4-40C7-AD56-90CE9CEEB67A}" srcOrd="0" destOrd="0" presId="urn:microsoft.com/office/officeart/2018/2/layout/IconCircleList"/>
    <dgm:cxn modelId="{3E87BABE-F62C-43B8-BD8E-5B6802598102}" srcId="{9F814A38-8985-4780-A674-DC8D41E6ADB8}" destId="{989D5E33-2E56-476C-A19D-800FAAE63E82}" srcOrd="0" destOrd="0" parTransId="{BF5F649C-E150-4C13-99BD-F595DEAD1654}" sibTransId="{A3C00FF0-6B33-4F95-8880-AAFE9D7B1802}"/>
    <dgm:cxn modelId="{7E2193EE-A87F-406E-AB4E-748B6FB2ECB8}" type="presOf" srcId="{989D5E33-2E56-476C-A19D-800FAAE63E82}" destId="{16366858-10B8-42BE-811B-F6DFCBAE08D0}" srcOrd="0" destOrd="0" presId="urn:microsoft.com/office/officeart/2018/2/layout/IconCircleList"/>
    <dgm:cxn modelId="{58E3E7FB-0554-4B21-BD52-5A30323DEE52}" type="presOf" srcId="{A3C00FF0-6B33-4F95-8880-AAFE9D7B1802}" destId="{82E820B8-DF5B-422C-A153-C99CF548FBE0}" srcOrd="0" destOrd="0" presId="urn:microsoft.com/office/officeart/2018/2/layout/IconCircleList"/>
    <dgm:cxn modelId="{0875A4DB-874C-4C6B-AB5A-21496B37EAF5}" type="presParOf" srcId="{0EAC0A27-E9DD-4661-9F5B-C40AF9BBA626}" destId="{764F0B7D-CC7D-4394-8ABA-FB1E2DF6850B}" srcOrd="0" destOrd="0" presId="urn:microsoft.com/office/officeart/2018/2/layout/IconCircleList"/>
    <dgm:cxn modelId="{F5E7DA33-9BE0-4CB8-912E-A62FAB9FFF4C}" type="presParOf" srcId="{764F0B7D-CC7D-4394-8ABA-FB1E2DF6850B}" destId="{04228BF3-0A86-46A2-A7AE-D42A7A823E9E}" srcOrd="0" destOrd="0" presId="urn:microsoft.com/office/officeart/2018/2/layout/IconCircleList"/>
    <dgm:cxn modelId="{E7E56B09-271E-43B6-A698-B767ADA1F080}" type="presParOf" srcId="{04228BF3-0A86-46A2-A7AE-D42A7A823E9E}" destId="{A266283B-3E06-4379-A0BD-44646F1EA5C0}" srcOrd="0" destOrd="0" presId="urn:microsoft.com/office/officeart/2018/2/layout/IconCircleList"/>
    <dgm:cxn modelId="{C954E7FD-975F-4A63-8004-E9A33E254D47}" type="presParOf" srcId="{04228BF3-0A86-46A2-A7AE-D42A7A823E9E}" destId="{39285A9D-04DD-4449-AA3E-D500944E1D78}" srcOrd="1" destOrd="0" presId="urn:microsoft.com/office/officeart/2018/2/layout/IconCircleList"/>
    <dgm:cxn modelId="{8D25994E-3788-4AA6-9800-B7818902988A}" type="presParOf" srcId="{04228BF3-0A86-46A2-A7AE-D42A7A823E9E}" destId="{2091C7A1-FA6E-4767-91CC-35F3CBF0D85C}" srcOrd="2" destOrd="0" presId="urn:microsoft.com/office/officeart/2018/2/layout/IconCircleList"/>
    <dgm:cxn modelId="{8703824A-10CA-4B1E-8339-44D468A171AD}" type="presParOf" srcId="{04228BF3-0A86-46A2-A7AE-D42A7A823E9E}" destId="{16366858-10B8-42BE-811B-F6DFCBAE08D0}" srcOrd="3" destOrd="0" presId="urn:microsoft.com/office/officeart/2018/2/layout/IconCircleList"/>
    <dgm:cxn modelId="{30C43324-C198-402E-AC50-3B545CE68D8C}" type="presParOf" srcId="{764F0B7D-CC7D-4394-8ABA-FB1E2DF6850B}" destId="{82E820B8-DF5B-422C-A153-C99CF548FBE0}" srcOrd="1" destOrd="0" presId="urn:microsoft.com/office/officeart/2018/2/layout/IconCircleList"/>
    <dgm:cxn modelId="{5E2ACB8E-1DCB-444A-81B8-6FD0207C6689}" type="presParOf" srcId="{764F0B7D-CC7D-4394-8ABA-FB1E2DF6850B}" destId="{0B5629D4-9A11-4AB5-A005-DE351FA1FC9C}" srcOrd="2" destOrd="0" presId="urn:microsoft.com/office/officeart/2018/2/layout/IconCircleList"/>
    <dgm:cxn modelId="{335541D1-F255-4695-9A76-1320DF094F89}" type="presParOf" srcId="{0B5629D4-9A11-4AB5-A005-DE351FA1FC9C}" destId="{CD5C8188-599C-41E3-B0CE-1703B9E47253}" srcOrd="0" destOrd="0" presId="urn:microsoft.com/office/officeart/2018/2/layout/IconCircleList"/>
    <dgm:cxn modelId="{B202A7BE-55BD-401B-82F1-AD7EB9916D0C}" type="presParOf" srcId="{0B5629D4-9A11-4AB5-A005-DE351FA1FC9C}" destId="{BD0581DC-4DC9-49EE-A8EC-F98AC287C658}" srcOrd="1" destOrd="0" presId="urn:microsoft.com/office/officeart/2018/2/layout/IconCircleList"/>
    <dgm:cxn modelId="{EECA30B0-696D-4511-83DA-BF587A9FD2AD}" type="presParOf" srcId="{0B5629D4-9A11-4AB5-A005-DE351FA1FC9C}" destId="{6BEAE272-3DBF-442E-B7BD-E93A3E8C3B65}" srcOrd="2" destOrd="0" presId="urn:microsoft.com/office/officeart/2018/2/layout/IconCircleList"/>
    <dgm:cxn modelId="{8DB572AF-CE37-43DA-8822-FB4952E39F6B}" type="presParOf" srcId="{0B5629D4-9A11-4AB5-A005-DE351FA1FC9C}" destId="{505D7ABA-10B4-40C7-AD56-90CE9CEEB67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52197-01F1-4E76-98C9-06179CE70E2F}"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79940977-8312-4D03-853E-EBE6EB5D0194}">
      <dgm:prSet/>
      <dgm:spPr/>
      <dgm:t>
        <a:bodyPr/>
        <a:lstStyle/>
        <a:p>
          <a:r>
            <a:rPr lang="en-US" dirty="0"/>
            <a:t>Stay HOME! Submit student absence</a:t>
          </a:r>
        </a:p>
      </dgm:t>
    </dgm:pt>
    <dgm:pt modelId="{162EC1A4-762E-482B-B5E2-F20E4629EEC8}" type="parTrans" cxnId="{B8C96986-A2FB-4CE8-94D3-E98776F0878D}">
      <dgm:prSet/>
      <dgm:spPr/>
      <dgm:t>
        <a:bodyPr/>
        <a:lstStyle/>
        <a:p>
          <a:endParaRPr lang="en-US"/>
        </a:p>
      </dgm:t>
    </dgm:pt>
    <dgm:pt modelId="{83F5FC6C-8EE8-49DC-9770-8CD5FF396DC0}" type="sibTrans" cxnId="{B8C96986-A2FB-4CE8-94D3-E98776F0878D}">
      <dgm:prSet/>
      <dgm:spPr/>
      <dgm:t>
        <a:bodyPr/>
        <a:lstStyle/>
        <a:p>
          <a:endParaRPr lang="en-US"/>
        </a:p>
      </dgm:t>
    </dgm:pt>
    <dgm:pt modelId="{CE4D286E-C740-4478-9FF0-5C2B84C250B9}">
      <dgm:prSet/>
      <dgm:spPr>
        <a:solidFill>
          <a:schemeClr val="accent1">
            <a:lumMod val="75000"/>
          </a:schemeClr>
        </a:solidFill>
      </dgm:spPr>
      <dgm:t>
        <a:bodyPr/>
        <a:lstStyle/>
        <a:p>
          <a:r>
            <a:rPr lang="en-US" dirty="0"/>
            <a:t>Notify ASA</a:t>
          </a:r>
        </a:p>
      </dgm:t>
    </dgm:pt>
    <dgm:pt modelId="{E62012AE-0788-44DF-A6E3-E16A9DF7E6E4}" type="parTrans" cxnId="{32688D05-81DF-494B-9834-F9C0AA6373D3}">
      <dgm:prSet/>
      <dgm:spPr/>
      <dgm:t>
        <a:bodyPr/>
        <a:lstStyle/>
        <a:p>
          <a:endParaRPr lang="en-US"/>
        </a:p>
      </dgm:t>
    </dgm:pt>
    <dgm:pt modelId="{0ED20AE2-8FAC-4695-B056-C7755907E9A1}" type="sibTrans" cxnId="{32688D05-81DF-494B-9834-F9C0AA6373D3}">
      <dgm:prSet/>
      <dgm:spPr/>
      <dgm:t>
        <a:bodyPr/>
        <a:lstStyle/>
        <a:p>
          <a:endParaRPr lang="en-US"/>
        </a:p>
      </dgm:t>
    </dgm:pt>
    <dgm:pt modelId="{FB41D734-C87D-42ED-9998-9181ADCEB8C1}">
      <dgm:prSet/>
      <dgm:spPr/>
      <dgm:t>
        <a:bodyPr/>
        <a:lstStyle/>
        <a:p>
          <a:r>
            <a:rPr lang="en-US" dirty="0"/>
            <a:t>Get Tested!  </a:t>
          </a:r>
        </a:p>
      </dgm:t>
    </dgm:pt>
    <dgm:pt modelId="{744541AB-E049-4A62-8D83-4A3DE74861DC}" type="parTrans" cxnId="{E37C846C-4291-4E9B-B18C-9B4D01D56EC7}">
      <dgm:prSet/>
      <dgm:spPr/>
      <dgm:t>
        <a:bodyPr/>
        <a:lstStyle/>
        <a:p>
          <a:endParaRPr lang="en-US"/>
        </a:p>
      </dgm:t>
    </dgm:pt>
    <dgm:pt modelId="{71DC5D6F-CA7A-48DA-8E28-97C5E17D31E7}" type="sibTrans" cxnId="{E37C846C-4291-4E9B-B18C-9B4D01D56EC7}">
      <dgm:prSet/>
      <dgm:spPr/>
      <dgm:t>
        <a:bodyPr/>
        <a:lstStyle/>
        <a:p>
          <a:endParaRPr lang="en-US"/>
        </a:p>
      </dgm:t>
    </dgm:pt>
    <dgm:pt modelId="{BEB46A78-6B64-4E35-A140-6073AF9F6DE3}">
      <dgm:prSet/>
      <dgm:spPr/>
      <dgm:t>
        <a:bodyPr/>
        <a:lstStyle/>
        <a:p>
          <a:r>
            <a:rPr lang="en-US" dirty="0"/>
            <a:t>CA testing info: https://covid19.ca.gov/testing-and-treatment/</a:t>
          </a:r>
        </a:p>
      </dgm:t>
    </dgm:pt>
    <dgm:pt modelId="{68A56B37-3348-4B26-A9C1-7A4934D2348D}" type="parTrans" cxnId="{7DDB52E5-64FB-4BCB-A211-0B13CACA3B83}">
      <dgm:prSet/>
      <dgm:spPr/>
      <dgm:t>
        <a:bodyPr/>
        <a:lstStyle/>
        <a:p>
          <a:endParaRPr lang="en-US"/>
        </a:p>
      </dgm:t>
    </dgm:pt>
    <dgm:pt modelId="{E7DEAEF4-9D99-4E3A-9630-DDC2E943CD4C}" type="sibTrans" cxnId="{7DDB52E5-64FB-4BCB-A211-0B13CACA3B83}">
      <dgm:prSet/>
      <dgm:spPr/>
      <dgm:t>
        <a:bodyPr/>
        <a:lstStyle/>
        <a:p>
          <a:endParaRPr lang="en-US"/>
        </a:p>
      </dgm:t>
    </dgm:pt>
    <dgm:pt modelId="{74182B4A-FE9D-064A-B5C1-42FE1649A63D}">
      <dgm:prSet/>
      <dgm:spPr/>
      <dgm:t>
        <a:bodyPr/>
        <a:lstStyle/>
        <a:p>
          <a:r>
            <a:rPr lang="en-US"/>
            <a:t>Before you go for testing, contact your Medical Provider or a Testing Site</a:t>
          </a:r>
          <a:endParaRPr lang="en-US" dirty="0"/>
        </a:p>
      </dgm:t>
    </dgm:pt>
    <dgm:pt modelId="{C6431C70-57A6-9946-AB7A-E345F8346721}" type="parTrans" cxnId="{EE163045-673F-0849-9894-07E6F5F84B11}">
      <dgm:prSet/>
      <dgm:spPr/>
      <dgm:t>
        <a:bodyPr/>
        <a:lstStyle/>
        <a:p>
          <a:endParaRPr lang="en-US"/>
        </a:p>
      </dgm:t>
    </dgm:pt>
    <dgm:pt modelId="{1E49867B-2261-4E48-AF98-70EDA933ABD1}" type="sibTrans" cxnId="{EE163045-673F-0849-9894-07E6F5F84B11}">
      <dgm:prSet/>
      <dgm:spPr/>
      <dgm:t>
        <a:bodyPr/>
        <a:lstStyle/>
        <a:p>
          <a:endParaRPr lang="en-US"/>
        </a:p>
      </dgm:t>
    </dgm:pt>
    <dgm:pt modelId="{91996577-9924-DC40-984B-29613F4AD80F}">
      <dgm:prSet/>
      <dgm:spPr/>
      <dgm:t>
        <a:bodyPr/>
        <a:lstStyle/>
        <a:p>
          <a:r>
            <a:rPr lang="en-US"/>
            <a:t>To find a Testing Site:</a:t>
          </a:r>
          <a:endParaRPr lang="en-US" dirty="0"/>
        </a:p>
      </dgm:t>
    </dgm:pt>
    <dgm:pt modelId="{6CA9216B-EDCE-7049-B885-066E2A0C889C}" type="parTrans" cxnId="{3FB76CA3-FD2F-154A-BA2D-74458F3848CD}">
      <dgm:prSet/>
      <dgm:spPr/>
      <dgm:t>
        <a:bodyPr/>
        <a:lstStyle/>
        <a:p>
          <a:endParaRPr lang="en-US"/>
        </a:p>
      </dgm:t>
    </dgm:pt>
    <dgm:pt modelId="{127047F7-12E5-D243-B84F-13EAE19BCBD9}" type="sibTrans" cxnId="{3FB76CA3-FD2F-154A-BA2D-74458F3848CD}">
      <dgm:prSet/>
      <dgm:spPr/>
      <dgm:t>
        <a:bodyPr/>
        <a:lstStyle/>
        <a:p>
          <a:endParaRPr lang="en-US"/>
        </a:p>
      </dgm:t>
    </dgm:pt>
    <dgm:pt modelId="{1A59B5F5-4E12-4141-A11D-0D35587B189E}">
      <dgm:prSet/>
      <dgm:spPr/>
      <dgm:t>
        <a:bodyPr/>
        <a:lstStyle/>
        <a:p>
          <a:r>
            <a:rPr lang="en-US" dirty="0"/>
            <a:t>Call COVID-19 hotline at 833-422-4255</a:t>
          </a:r>
        </a:p>
      </dgm:t>
    </dgm:pt>
    <dgm:pt modelId="{4DC173FE-2A33-CC46-A727-9BC703A78BF3}" type="parTrans" cxnId="{BB182611-5B0D-7E44-B0DF-77FDE837EE68}">
      <dgm:prSet/>
      <dgm:spPr/>
      <dgm:t>
        <a:bodyPr/>
        <a:lstStyle/>
        <a:p>
          <a:endParaRPr lang="en-US"/>
        </a:p>
      </dgm:t>
    </dgm:pt>
    <dgm:pt modelId="{B816B4BE-3719-034A-B84E-74FC382CB3A6}" type="sibTrans" cxnId="{BB182611-5B0D-7E44-B0DF-77FDE837EE68}">
      <dgm:prSet/>
      <dgm:spPr/>
      <dgm:t>
        <a:bodyPr/>
        <a:lstStyle/>
        <a:p>
          <a:endParaRPr lang="en-US"/>
        </a:p>
      </dgm:t>
    </dgm:pt>
    <dgm:pt modelId="{E97A0E41-D9A2-EF4F-BE9E-26B79C7924B8}">
      <dgm:prSet/>
      <dgm:spPr/>
      <dgm:t>
        <a:bodyPr/>
        <a:lstStyle/>
        <a:p>
          <a:r>
            <a:rPr lang="en-US" dirty="0"/>
            <a:t>Visit: https://covid19.ca.gov/</a:t>
          </a:r>
          <a:endParaRPr lang="en-US" dirty="0">
            <a:solidFill>
              <a:schemeClr val="tx1"/>
            </a:solidFill>
          </a:endParaRPr>
        </a:p>
      </dgm:t>
    </dgm:pt>
    <dgm:pt modelId="{09BE55E7-5BD3-E84B-9FC5-619997A3BE0C}" type="parTrans" cxnId="{0822D34D-8B8B-504A-8E94-9A1E54223491}">
      <dgm:prSet/>
      <dgm:spPr/>
      <dgm:t>
        <a:bodyPr/>
        <a:lstStyle/>
        <a:p>
          <a:endParaRPr lang="en-US"/>
        </a:p>
      </dgm:t>
    </dgm:pt>
    <dgm:pt modelId="{4D2645F3-1742-EC4F-BCC4-FED62F456457}" type="sibTrans" cxnId="{0822D34D-8B8B-504A-8E94-9A1E54223491}">
      <dgm:prSet/>
      <dgm:spPr/>
      <dgm:t>
        <a:bodyPr/>
        <a:lstStyle/>
        <a:p>
          <a:endParaRPr lang="en-US"/>
        </a:p>
      </dgm:t>
    </dgm:pt>
    <dgm:pt modelId="{96855605-FA41-2842-A669-48D452F55E57}">
      <dgm:prSet/>
      <dgm:spPr>
        <a:solidFill>
          <a:schemeClr val="accent1">
            <a:lumMod val="75000"/>
          </a:schemeClr>
        </a:solidFill>
      </dgm:spPr>
      <dgm:t>
        <a:bodyPr/>
        <a:lstStyle/>
        <a:p>
          <a:r>
            <a:rPr lang="en-US" dirty="0"/>
            <a:t>If Staff, Call your On-Call Supervisor &amp; follow the steps on Finding a Sub provided by the Supervisor </a:t>
          </a:r>
        </a:p>
      </dgm:t>
    </dgm:pt>
    <dgm:pt modelId="{4EEA71EC-3EC2-1B47-BEC0-B2AEE8AAA66A}" type="parTrans" cxnId="{61044B23-4486-2140-8F7A-AD0605A50C9D}">
      <dgm:prSet/>
      <dgm:spPr/>
      <dgm:t>
        <a:bodyPr/>
        <a:lstStyle/>
        <a:p>
          <a:endParaRPr lang="en-US"/>
        </a:p>
      </dgm:t>
    </dgm:pt>
    <dgm:pt modelId="{75B4482C-414E-EF41-9773-35B78C4AFC12}" type="sibTrans" cxnId="{61044B23-4486-2140-8F7A-AD0605A50C9D}">
      <dgm:prSet/>
      <dgm:spPr/>
      <dgm:t>
        <a:bodyPr/>
        <a:lstStyle/>
        <a:p>
          <a:endParaRPr lang="en-US"/>
        </a:p>
      </dgm:t>
    </dgm:pt>
    <dgm:pt modelId="{B594752B-6668-CC47-B559-A93A91D40311}" type="pres">
      <dgm:prSet presAssocID="{4E552197-01F1-4E76-98C9-06179CE70E2F}" presName="linear" presStyleCnt="0">
        <dgm:presLayoutVars>
          <dgm:animLvl val="lvl"/>
          <dgm:resizeHandles val="exact"/>
        </dgm:presLayoutVars>
      </dgm:prSet>
      <dgm:spPr/>
    </dgm:pt>
    <dgm:pt modelId="{1B7FD8D5-12DC-974A-9D4F-B3BA3776AD9D}" type="pres">
      <dgm:prSet presAssocID="{79940977-8312-4D03-853E-EBE6EB5D0194}" presName="parentText" presStyleLbl="node1" presStyleIdx="0" presStyleCnt="3" custLinFactNeighborX="-755" custLinFactNeighborY="-45966">
        <dgm:presLayoutVars>
          <dgm:chMax val="0"/>
          <dgm:bulletEnabled val="1"/>
        </dgm:presLayoutVars>
      </dgm:prSet>
      <dgm:spPr/>
    </dgm:pt>
    <dgm:pt modelId="{D2BC3642-FC49-1449-B7B8-0703A1E483F2}" type="pres">
      <dgm:prSet presAssocID="{83F5FC6C-8EE8-49DC-9770-8CD5FF396DC0}" presName="spacer" presStyleCnt="0"/>
      <dgm:spPr/>
    </dgm:pt>
    <dgm:pt modelId="{57D45FD9-9EA5-2C49-80B6-000F88160D85}" type="pres">
      <dgm:prSet presAssocID="{CE4D286E-C740-4478-9FF0-5C2B84C250B9}" presName="parentText" presStyleLbl="node1" presStyleIdx="1" presStyleCnt="3">
        <dgm:presLayoutVars>
          <dgm:chMax val="0"/>
          <dgm:bulletEnabled val="1"/>
        </dgm:presLayoutVars>
      </dgm:prSet>
      <dgm:spPr/>
    </dgm:pt>
    <dgm:pt modelId="{0129CD94-1E61-6B4E-AFD7-DB49A3270BDE}" type="pres">
      <dgm:prSet presAssocID="{CE4D286E-C740-4478-9FF0-5C2B84C250B9}" presName="childText" presStyleLbl="revTx" presStyleIdx="0" presStyleCnt="2">
        <dgm:presLayoutVars>
          <dgm:bulletEnabled val="1"/>
        </dgm:presLayoutVars>
      </dgm:prSet>
      <dgm:spPr/>
    </dgm:pt>
    <dgm:pt modelId="{5B6D6CAB-2FE3-4547-9E5A-CEE4C1F79756}" type="pres">
      <dgm:prSet presAssocID="{FB41D734-C87D-42ED-9998-9181ADCEB8C1}" presName="parentText" presStyleLbl="node1" presStyleIdx="2" presStyleCnt="3">
        <dgm:presLayoutVars>
          <dgm:chMax val="0"/>
          <dgm:bulletEnabled val="1"/>
        </dgm:presLayoutVars>
      </dgm:prSet>
      <dgm:spPr/>
    </dgm:pt>
    <dgm:pt modelId="{139E385E-E936-3C46-B53C-7CAD20BAA465}" type="pres">
      <dgm:prSet presAssocID="{FB41D734-C87D-42ED-9998-9181ADCEB8C1}" presName="childText" presStyleLbl="revTx" presStyleIdx="1" presStyleCnt="2">
        <dgm:presLayoutVars>
          <dgm:bulletEnabled val="1"/>
        </dgm:presLayoutVars>
      </dgm:prSet>
      <dgm:spPr/>
    </dgm:pt>
  </dgm:ptLst>
  <dgm:cxnLst>
    <dgm:cxn modelId="{32688D05-81DF-494B-9834-F9C0AA6373D3}" srcId="{4E552197-01F1-4E76-98C9-06179CE70E2F}" destId="{CE4D286E-C740-4478-9FF0-5C2B84C250B9}" srcOrd="1" destOrd="0" parTransId="{E62012AE-0788-44DF-A6E3-E16A9DF7E6E4}" sibTransId="{0ED20AE2-8FAC-4695-B056-C7755907E9A1}"/>
    <dgm:cxn modelId="{BB182611-5B0D-7E44-B0DF-77FDE837EE68}" srcId="{FB41D734-C87D-42ED-9998-9181ADCEB8C1}" destId="{1A59B5F5-4E12-4141-A11D-0D35587B189E}" srcOrd="3" destOrd="0" parTransId="{4DC173FE-2A33-CC46-A727-9BC703A78BF3}" sibTransId="{B816B4BE-3719-034A-B84E-74FC382CB3A6}"/>
    <dgm:cxn modelId="{61044B23-4486-2140-8F7A-AD0605A50C9D}" srcId="{CE4D286E-C740-4478-9FF0-5C2B84C250B9}" destId="{96855605-FA41-2842-A669-48D452F55E57}" srcOrd="0" destOrd="0" parTransId="{4EEA71EC-3EC2-1B47-BEC0-B2AEE8AAA66A}" sibTransId="{75B4482C-414E-EF41-9773-35B78C4AFC12}"/>
    <dgm:cxn modelId="{1F022136-1282-6147-9D68-705B8131DBF5}" type="presOf" srcId="{E97A0E41-D9A2-EF4F-BE9E-26B79C7924B8}" destId="{139E385E-E936-3C46-B53C-7CAD20BAA465}" srcOrd="0" destOrd="4" presId="urn:microsoft.com/office/officeart/2005/8/layout/vList2"/>
    <dgm:cxn modelId="{E7BFBC5F-4FA1-DF4E-87C5-0DCB123E5F3D}" type="presOf" srcId="{BEB46A78-6B64-4E35-A140-6073AF9F6DE3}" destId="{139E385E-E936-3C46-B53C-7CAD20BAA465}" srcOrd="0" destOrd="0" presId="urn:microsoft.com/office/officeart/2005/8/layout/vList2"/>
    <dgm:cxn modelId="{EE163045-673F-0849-9894-07E6F5F84B11}" srcId="{FB41D734-C87D-42ED-9998-9181ADCEB8C1}" destId="{74182B4A-FE9D-064A-B5C1-42FE1649A63D}" srcOrd="1" destOrd="0" parTransId="{C6431C70-57A6-9946-AB7A-E345F8346721}" sibTransId="{1E49867B-2261-4E48-AF98-70EDA933ABD1}"/>
    <dgm:cxn modelId="{CC1C0D67-87C6-7842-971E-5C56415A906F}" type="presOf" srcId="{FB41D734-C87D-42ED-9998-9181ADCEB8C1}" destId="{5B6D6CAB-2FE3-4547-9E5A-CEE4C1F79756}" srcOrd="0" destOrd="0" presId="urn:microsoft.com/office/officeart/2005/8/layout/vList2"/>
    <dgm:cxn modelId="{E37C846C-4291-4E9B-B18C-9B4D01D56EC7}" srcId="{4E552197-01F1-4E76-98C9-06179CE70E2F}" destId="{FB41D734-C87D-42ED-9998-9181ADCEB8C1}" srcOrd="2" destOrd="0" parTransId="{744541AB-E049-4A62-8D83-4A3DE74861DC}" sibTransId="{71DC5D6F-CA7A-48DA-8E28-97C5E17D31E7}"/>
    <dgm:cxn modelId="{0822D34D-8B8B-504A-8E94-9A1E54223491}" srcId="{FB41D734-C87D-42ED-9998-9181ADCEB8C1}" destId="{E97A0E41-D9A2-EF4F-BE9E-26B79C7924B8}" srcOrd="4" destOrd="0" parTransId="{09BE55E7-5BD3-E84B-9FC5-619997A3BE0C}" sibTransId="{4D2645F3-1742-EC4F-BCC4-FED62F456457}"/>
    <dgm:cxn modelId="{B8C96986-A2FB-4CE8-94D3-E98776F0878D}" srcId="{4E552197-01F1-4E76-98C9-06179CE70E2F}" destId="{79940977-8312-4D03-853E-EBE6EB5D0194}" srcOrd="0" destOrd="0" parTransId="{162EC1A4-762E-482B-B5E2-F20E4629EEC8}" sibTransId="{83F5FC6C-8EE8-49DC-9770-8CD5FF396DC0}"/>
    <dgm:cxn modelId="{F36EAA8B-D4E1-954D-874F-4B61750737BA}" type="presOf" srcId="{1A59B5F5-4E12-4141-A11D-0D35587B189E}" destId="{139E385E-E936-3C46-B53C-7CAD20BAA465}" srcOrd="0" destOrd="3" presId="urn:microsoft.com/office/officeart/2005/8/layout/vList2"/>
    <dgm:cxn modelId="{2136C690-D161-8E4E-AD71-A3EF7787BB3B}" type="presOf" srcId="{79940977-8312-4D03-853E-EBE6EB5D0194}" destId="{1B7FD8D5-12DC-974A-9D4F-B3BA3776AD9D}" srcOrd="0" destOrd="0" presId="urn:microsoft.com/office/officeart/2005/8/layout/vList2"/>
    <dgm:cxn modelId="{FBA74AA3-DCA5-6345-B992-F93659D7F899}" type="presOf" srcId="{4E552197-01F1-4E76-98C9-06179CE70E2F}" destId="{B594752B-6668-CC47-B559-A93A91D40311}" srcOrd="0" destOrd="0" presId="urn:microsoft.com/office/officeart/2005/8/layout/vList2"/>
    <dgm:cxn modelId="{3FB76CA3-FD2F-154A-BA2D-74458F3848CD}" srcId="{FB41D734-C87D-42ED-9998-9181ADCEB8C1}" destId="{91996577-9924-DC40-984B-29613F4AD80F}" srcOrd="2" destOrd="0" parTransId="{6CA9216B-EDCE-7049-B885-066E2A0C889C}" sibTransId="{127047F7-12E5-D243-B84F-13EAE19BCBD9}"/>
    <dgm:cxn modelId="{CAB791AF-806E-2C41-8082-1FC96FD656ED}" type="presOf" srcId="{96855605-FA41-2842-A669-48D452F55E57}" destId="{0129CD94-1E61-6B4E-AFD7-DB49A3270BDE}" srcOrd="0" destOrd="0" presId="urn:microsoft.com/office/officeart/2005/8/layout/vList2"/>
    <dgm:cxn modelId="{BAEEDCC2-1396-E64B-8A45-1E3CE6149F34}" type="presOf" srcId="{CE4D286E-C740-4478-9FF0-5C2B84C250B9}" destId="{57D45FD9-9EA5-2C49-80B6-000F88160D85}" srcOrd="0" destOrd="0" presId="urn:microsoft.com/office/officeart/2005/8/layout/vList2"/>
    <dgm:cxn modelId="{811B9DD4-D43C-B241-A42B-4D995C16F012}" type="presOf" srcId="{91996577-9924-DC40-984B-29613F4AD80F}" destId="{139E385E-E936-3C46-B53C-7CAD20BAA465}" srcOrd="0" destOrd="2" presId="urn:microsoft.com/office/officeart/2005/8/layout/vList2"/>
    <dgm:cxn modelId="{7DDB52E5-64FB-4BCB-A211-0B13CACA3B83}" srcId="{FB41D734-C87D-42ED-9998-9181ADCEB8C1}" destId="{BEB46A78-6B64-4E35-A140-6073AF9F6DE3}" srcOrd="0" destOrd="0" parTransId="{68A56B37-3348-4B26-A9C1-7A4934D2348D}" sibTransId="{E7DEAEF4-9D99-4E3A-9630-DDC2E943CD4C}"/>
    <dgm:cxn modelId="{C41499F9-6C69-AE4B-8CD8-51F6F2DF79A0}" type="presOf" srcId="{74182B4A-FE9D-064A-B5C1-42FE1649A63D}" destId="{139E385E-E936-3C46-B53C-7CAD20BAA465}" srcOrd="0" destOrd="1" presId="urn:microsoft.com/office/officeart/2005/8/layout/vList2"/>
    <dgm:cxn modelId="{2B0203E0-0A32-0242-8D8E-44D5F9DF9DCB}" type="presParOf" srcId="{B594752B-6668-CC47-B559-A93A91D40311}" destId="{1B7FD8D5-12DC-974A-9D4F-B3BA3776AD9D}" srcOrd="0" destOrd="0" presId="urn:microsoft.com/office/officeart/2005/8/layout/vList2"/>
    <dgm:cxn modelId="{CE84CC23-422D-5646-87AC-B4FA8DA116A6}" type="presParOf" srcId="{B594752B-6668-CC47-B559-A93A91D40311}" destId="{D2BC3642-FC49-1449-B7B8-0703A1E483F2}" srcOrd="1" destOrd="0" presId="urn:microsoft.com/office/officeart/2005/8/layout/vList2"/>
    <dgm:cxn modelId="{5DE04327-0DC8-5243-8A5E-0E61E7686B9A}" type="presParOf" srcId="{B594752B-6668-CC47-B559-A93A91D40311}" destId="{57D45FD9-9EA5-2C49-80B6-000F88160D85}" srcOrd="2" destOrd="0" presId="urn:microsoft.com/office/officeart/2005/8/layout/vList2"/>
    <dgm:cxn modelId="{77BFC5B8-81A3-1B4B-A322-8A931ADD70CB}" type="presParOf" srcId="{B594752B-6668-CC47-B559-A93A91D40311}" destId="{0129CD94-1E61-6B4E-AFD7-DB49A3270BDE}" srcOrd="3" destOrd="0" presId="urn:microsoft.com/office/officeart/2005/8/layout/vList2"/>
    <dgm:cxn modelId="{84125814-670F-7D47-B9B2-70110542CDAA}" type="presParOf" srcId="{B594752B-6668-CC47-B559-A93A91D40311}" destId="{5B6D6CAB-2FE3-4547-9E5A-CEE4C1F79756}" srcOrd="4" destOrd="0" presId="urn:microsoft.com/office/officeart/2005/8/layout/vList2"/>
    <dgm:cxn modelId="{32E4575C-599C-8E4F-8A8A-20AAE714B6AD}" type="presParOf" srcId="{B594752B-6668-CC47-B559-A93A91D40311}" destId="{139E385E-E936-3C46-B53C-7CAD20BAA465}"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F814A38-8985-4780-A674-DC8D41E6ADB8}" type="doc">
      <dgm:prSet loTypeId="urn:microsoft.com/office/officeart/2018/2/layout/IconCircle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989D5E33-2E56-476C-A19D-800FAAE63E82}">
      <dgm:prSet/>
      <dgm:spPr/>
      <dgm:t>
        <a:bodyPr/>
        <a:lstStyle/>
        <a:p>
          <a:r>
            <a:rPr lang="en-US" b="1" dirty="0"/>
            <a:t>What</a:t>
          </a:r>
        </a:p>
      </dgm:t>
    </dgm:pt>
    <dgm:pt modelId="{BF5F649C-E150-4C13-99BD-F595DEAD1654}" type="parTrans" cxnId="{3E87BABE-F62C-43B8-BD8E-5B6802598102}">
      <dgm:prSet/>
      <dgm:spPr/>
      <dgm:t>
        <a:bodyPr/>
        <a:lstStyle/>
        <a:p>
          <a:endParaRPr lang="en-US"/>
        </a:p>
      </dgm:t>
    </dgm:pt>
    <dgm:pt modelId="{A3C00FF0-6B33-4F95-8880-AAFE9D7B1802}" type="sibTrans" cxnId="{3E87BABE-F62C-43B8-BD8E-5B6802598102}">
      <dgm:prSet/>
      <dgm:spPr/>
      <dgm:t>
        <a:bodyPr/>
        <a:lstStyle/>
        <a:p>
          <a:endParaRPr lang="en-US"/>
        </a:p>
      </dgm:t>
    </dgm:pt>
    <dgm:pt modelId="{E2F3C3C5-37E8-482E-85F2-9BBCCD11ABE9}">
      <dgm:prSet/>
      <dgm:spPr/>
      <dgm:t>
        <a:bodyPr/>
        <a:lstStyle/>
        <a:p>
          <a:r>
            <a:rPr lang="en-US" b="1" dirty="0"/>
            <a:t>By Whom</a:t>
          </a:r>
        </a:p>
      </dgm:t>
    </dgm:pt>
    <dgm:pt modelId="{3E37A958-702B-4666-A1A3-5A42AE8D9205}" type="parTrans" cxnId="{29E98F31-8F25-4E56-8E2E-08D81F03FB31}">
      <dgm:prSet/>
      <dgm:spPr/>
      <dgm:t>
        <a:bodyPr/>
        <a:lstStyle/>
        <a:p>
          <a:endParaRPr lang="en-US"/>
        </a:p>
      </dgm:t>
    </dgm:pt>
    <dgm:pt modelId="{4FB59C75-7090-4E1F-9236-776AA9864C51}" type="sibTrans" cxnId="{29E98F31-8F25-4E56-8E2E-08D81F03FB31}">
      <dgm:prSet/>
      <dgm:spPr/>
      <dgm:t>
        <a:bodyPr/>
        <a:lstStyle/>
        <a:p>
          <a:endParaRPr lang="en-US"/>
        </a:p>
      </dgm:t>
    </dgm:pt>
    <dgm:pt modelId="{0EAC0A27-E9DD-4661-9F5B-C40AF9BBA626}" type="pres">
      <dgm:prSet presAssocID="{9F814A38-8985-4780-A674-DC8D41E6ADB8}" presName="root" presStyleCnt="0">
        <dgm:presLayoutVars>
          <dgm:dir/>
          <dgm:resizeHandles val="exact"/>
        </dgm:presLayoutVars>
      </dgm:prSet>
      <dgm:spPr/>
    </dgm:pt>
    <dgm:pt modelId="{764F0B7D-CC7D-4394-8ABA-FB1E2DF6850B}" type="pres">
      <dgm:prSet presAssocID="{9F814A38-8985-4780-A674-DC8D41E6ADB8}" presName="container" presStyleCnt="0">
        <dgm:presLayoutVars>
          <dgm:dir/>
          <dgm:resizeHandles val="exact"/>
        </dgm:presLayoutVars>
      </dgm:prSet>
      <dgm:spPr/>
    </dgm:pt>
    <dgm:pt modelId="{04228BF3-0A86-46A2-A7AE-D42A7A823E9E}" type="pres">
      <dgm:prSet presAssocID="{989D5E33-2E56-476C-A19D-800FAAE63E82}" presName="compNode" presStyleCnt="0"/>
      <dgm:spPr/>
    </dgm:pt>
    <dgm:pt modelId="{A266283B-3E06-4379-A0BD-44646F1EA5C0}" type="pres">
      <dgm:prSet presAssocID="{989D5E33-2E56-476C-A19D-800FAAE63E82}" presName="iconBgRect" presStyleLbl="bgShp" presStyleIdx="0" presStyleCnt="2"/>
      <dgm:spPr/>
    </dgm:pt>
    <dgm:pt modelId="{39285A9D-04DD-4449-AA3E-D500944E1D78}" type="pres">
      <dgm:prSet presAssocID="{989D5E33-2E56-476C-A19D-800FAAE63E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2091C7A1-FA6E-4767-91CC-35F3CBF0D85C}" type="pres">
      <dgm:prSet presAssocID="{989D5E33-2E56-476C-A19D-800FAAE63E82}" presName="spaceRect" presStyleCnt="0"/>
      <dgm:spPr/>
    </dgm:pt>
    <dgm:pt modelId="{16366858-10B8-42BE-811B-F6DFCBAE08D0}" type="pres">
      <dgm:prSet presAssocID="{989D5E33-2E56-476C-A19D-800FAAE63E82}" presName="textRect" presStyleLbl="revTx" presStyleIdx="0" presStyleCnt="2">
        <dgm:presLayoutVars>
          <dgm:chMax val="1"/>
          <dgm:chPref val="1"/>
        </dgm:presLayoutVars>
      </dgm:prSet>
      <dgm:spPr/>
    </dgm:pt>
    <dgm:pt modelId="{82E820B8-DF5B-422C-A153-C99CF548FBE0}" type="pres">
      <dgm:prSet presAssocID="{A3C00FF0-6B33-4F95-8880-AAFE9D7B1802}" presName="sibTrans" presStyleLbl="sibTrans2D1" presStyleIdx="0" presStyleCnt="0"/>
      <dgm:spPr/>
    </dgm:pt>
    <dgm:pt modelId="{0B5629D4-9A11-4AB5-A005-DE351FA1FC9C}" type="pres">
      <dgm:prSet presAssocID="{E2F3C3C5-37E8-482E-85F2-9BBCCD11ABE9}" presName="compNode" presStyleCnt="0"/>
      <dgm:spPr/>
    </dgm:pt>
    <dgm:pt modelId="{CD5C8188-599C-41E3-B0CE-1703B9E47253}" type="pres">
      <dgm:prSet presAssocID="{E2F3C3C5-37E8-482E-85F2-9BBCCD11ABE9}" presName="iconBgRect" presStyleLbl="bgShp" presStyleIdx="1" presStyleCnt="2"/>
      <dgm:spPr/>
    </dgm:pt>
    <dgm:pt modelId="{BD0581DC-4DC9-49EE-A8EC-F98AC287C658}" type="pres">
      <dgm:prSet presAssocID="{E2F3C3C5-37E8-482E-85F2-9BBCCD11AB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BEAE272-3DBF-442E-B7BD-E93A3E8C3B65}" type="pres">
      <dgm:prSet presAssocID="{E2F3C3C5-37E8-482E-85F2-9BBCCD11ABE9}" presName="spaceRect" presStyleCnt="0"/>
      <dgm:spPr/>
    </dgm:pt>
    <dgm:pt modelId="{505D7ABA-10B4-40C7-AD56-90CE9CEEB67A}" type="pres">
      <dgm:prSet presAssocID="{E2F3C3C5-37E8-482E-85F2-9BBCCD11ABE9}" presName="textRect" presStyleLbl="revTx" presStyleIdx="1" presStyleCnt="2">
        <dgm:presLayoutVars>
          <dgm:chMax val="1"/>
          <dgm:chPref val="1"/>
        </dgm:presLayoutVars>
      </dgm:prSet>
      <dgm:spPr/>
    </dgm:pt>
  </dgm:ptLst>
  <dgm:cxnLst>
    <dgm:cxn modelId="{29E98F31-8F25-4E56-8E2E-08D81F03FB31}" srcId="{9F814A38-8985-4780-A674-DC8D41E6ADB8}" destId="{E2F3C3C5-37E8-482E-85F2-9BBCCD11ABE9}" srcOrd="1" destOrd="0" parTransId="{3E37A958-702B-4666-A1A3-5A42AE8D9205}" sibTransId="{4FB59C75-7090-4E1F-9236-776AA9864C51}"/>
    <dgm:cxn modelId="{81F4868C-5B94-4267-A655-6AFB4467CA21}" type="presOf" srcId="{9F814A38-8985-4780-A674-DC8D41E6ADB8}" destId="{0EAC0A27-E9DD-4661-9F5B-C40AF9BBA626}" srcOrd="0" destOrd="0" presId="urn:microsoft.com/office/officeart/2018/2/layout/IconCircleList"/>
    <dgm:cxn modelId="{54DCF792-2003-4B95-96FD-ACD13B70D06B}" type="presOf" srcId="{E2F3C3C5-37E8-482E-85F2-9BBCCD11ABE9}" destId="{505D7ABA-10B4-40C7-AD56-90CE9CEEB67A}" srcOrd="0" destOrd="0" presId="urn:microsoft.com/office/officeart/2018/2/layout/IconCircleList"/>
    <dgm:cxn modelId="{3E87BABE-F62C-43B8-BD8E-5B6802598102}" srcId="{9F814A38-8985-4780-A674-DC8D41E6ADB8}" destId="{989D5E33-2E56-476C-A19D-800FAAE63E82}" srcOrd="0" destOrd="0" parTransId="{BF5F649C-E150-4C13-99BD-F595DEAD1654}" sibTransId="{A3C00FF0-6B33-4F95-8880-AAFE9D7B1802}"/>
    <dgm:cxn modelId="{7E2193EE-A87F-406E-AB4E-748B6FB2ECB8}" type="presOf" srcId="{989D5E33-2E56-476C-A19D-800FAAE63E82}" destId="{16366858-10B8-42BE-811B-F6DFCBAE08D0}" srcOrd="0" destOrd="0" presId="urn:microsoft.com/office/officeart/2018/2/layout/IconCircleList"/>
    <dgm:cxn modelId="{58E3E7FB-0554-4B21-BD52-5A30323DEE52}" type="presOf" srcId="{A3C00FF0-6B33-4F95-8880-AAFE9D7B1802}" destId="{82E820B8-DF5B-422C-A153-C99CF548FBE0}" srcOrd="0" destOrd="0" presId="urn:microsoft.com/office/officeart/2018/2/layout/IconCircleList"/>
    <dgm:cxn modelId="{0875A4DB-874C-4C6B-AB5A-21496B37EAF5}" type="presParOf" srcId="{0EAC0A27-E9DD-4661-9F5B-C40AF9BBA626}" destId="{764F0B7D-CC7D-4394-8ABA-FB1E2DF6850B}" srcOrd="0" destOrd="0" presId="urn:microsoft.com/office/officeart/2018/2/layout/IconCircleList"/>
    <dgm:cxn modelId="{F5E7DA33-9BE0-4CB8-912E-A62FAB9FFF4C}" type="presParOf" srcId="{764F0B7D-CC7D-4394-8ABA-FB1E2DF6850B}" destId="{04228BF3-0A86-46A2-A7AE-D42A7A823E9E}" srcOrd="0" destOrd="0" presId="urn:microsoft.com/office/officeart/2018/2/layout/IconCircleList"/>
    <dgm:cxn modelId="{E7E56B09-271E-43B6-A698-B767ADA1F080}" type="presParOf" srcId="{04228BF3-0A86-46A2-A7AE-D42A7A823E9E}" destId="{A266283B-3E06-4379-A0BD-44646F1EA5C0}" srcOrd="0" destOrd="0" presId="urn:microsoft.com/office/officeart/2018/2/layout/IconCircleList"/>
    <dgm:cxn modelId="{C954E7FD-975F-4A63-8004-E9A33E254D47}" type="presParOf" srcId="{04228BF3-0A86-46A2-A7AE-D42A7A823E9E}" destId="{39285A9D-04DD-4449-AA3E-D500944E1D78}" srcOrd="1" destOrd="0" presId="urn:microsoft.com/office/officeart/2018/2/layout/IconCircleList"/>
    <dgm:cxn modelId="{8D25994E-3788-4AA6-9800-B7818902988A}" type="presParOf" srcId="{04228BF3-0A86-46A2-A7AE-D42A7A823E9E}" destId="{2091C7A1-FA6E-4767-91CC-35F3CBF0D85C}" srcOrd="2" destOrd="0" presId="urn:microsoft.com/office/officeart/2018/2/layout/IconCircleList"/>
    <dgm:cxn modelId="{8703824A-10CA-4B1E-8339-44D468A171AD}" type="presParOf" srcId="{04228BF3-0A86-46A2-A7AE-D42A7A823E9E}" destId="{16366858-10B8-42BE-811B-F6DFCBAE08D0}" srcOrd="3" destOrd="0" presId="urn:microsoft.com/office/officeart/2018/2/layout/IconCircleList"/>
    <dgm:cxn modelId="{30C43324-C198-402E-AC50-3B545CE68D8C}" type="presParOf" srcId="{764F0B7D-CC7D-4394-8ABA-FB1E2DF6850B}" destId="{82E820B8-DF5B-422C-A153-C99CF548FBE0}" srcOrd="1" destOrd="0" presId="urn:microsoft.com/office/officeart/2018/2/layout/IconCircleList"/>
    <dgm:cxn modelId="{5E2ACB8E-1DCB-444A-81B8-6FD0207C6689}" type="presParOf" srcId="{764F0B7D-CC7D-4394-8ABA-FB1E2DF6850B}" destId="{0B5629D4-9A11-4AB5-A005-DE351FA1FC9C}" srcOrd="2" destOrd="0" presId="urn:microsoft.com/office/officeart/2018/2/layout/IconCircleList"/>
    <dgm:cxn modelId="{335541D1-F255-4695-9A76-1320DF094F89}" type="presParOf" srcId="{0B5629D4-9A11-4AB5-A005-DE351FA1FC9C}" destId="{CD5C8188-599C-41E3-B0CE-1703B9E47253}" srcOrd="0" destOrd="0" presId="urn:microsoft.com/office/officeart/2018/2/layout/IconCircleList"/>
    <dgm:cxn modelId="{B202A7BE-55BD-401B-82F1-AD7EB9916D0C}" type="presParOf" srcId="{0B5629D4-9A11-4AB5-A005-DE351FA1FC9C}" destId="{BD0581DC-4DC9-49EE-A8EC-F98AC287C658}" srcOrd="1" destOrd="0" presId="urn:microsoft.com/office/officeart/2018/2/layout/IconCircleList"/>
    <dgm:cxn modelId="{EECA30B0-696D-4511-83DA-BF587A9FD2AD}" type="presParOf" srcId="{0B5629D4-9A11-4AB5-A005-DE351FA1FC9C}" destId="{6BEAE272-3DBF-442E-B7BD-E93A3E8C3B65}" srcOrd="2" destOrd="0" presId="urn:microsoft.com/office/officeart/2018/2/layout/IconCircleList"/>
    <dgm:cxn modelId="{8DB572AF-CE37-43DA-8822-FB4952E39F6B}" type="presParOf" srcId="{0B5629D4-9A11-4AB5-A005-DE351FA1FC9C}" destId="{505D7ABA-10B4-40C7-AD56-90CE9CEEB67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F814A38-8985-4780-A674-DC8D41E6ADB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89D5E33-2E56-476C-A19D-800FAAE63E82}">
      <dgm:prSet/>
      <dgm:spPr/>
      <dgm:t>
        <a:bodyPr/>
        <a:lstStyle/>
        <a:p>
          <a:pPr>
            <a:lnSpc>
              <a:spcPct val="100000"/>
            </a:lnSpc>
          </a:pPr>
          <a:r>
            <a:rPr lang="en-US" b="1" dirty="0"/>
            <a:t>What</a:t>
          </a:r>
        </a:p>
      </dgm:t>
    </dgm:pt>
    <dgm:pt modelId="{BF5F649C-E150-4C13-99BD-F595DEAD1654}" type="parTrans" cxnId="{3E87BABE-F62C-43B8-BD8E-5B6802598102}">
      <dgm:prSet/>
      <dgm:spPr/>
      <dgm:t>
        <a:bodyPr/>
        <a:lstStyle/>
        <a:p>
          <a:endParaRPr lang="en-US"/>
        </a:p>
      </dgm:t>
    </dgm:pt>
    <dgm:pt modelId="{A3C00FF0-6B33-4F95-8880-AAFE9D7B1802}" type="sibTrans" cxnId="{3E87BABE-F62C-43B8-BD8E-5B6802598102}">
      <dgm:prSet/>
      <dgm:spPr/>
      <dgm:t>
        <a:bodyPr/>
        <a:lstStyle/>
        <a:p>
          <a:pPr>
            <a:lnSpc>
              <a:spcPct val="100000"/>
            </a:lnSpc>
          </a:pPr>
          <a:endParaRPr lang="en-US"/>
        </a:p>
      </dgm:t>
    </dgm:pt>
    <dgm:pt modelId="{E2F3C3C5-37E8-482E-85F2-9BBCCD11ABE9}">
      <dgm:prSet/>
      <dgm:spPr/>
      <dgm:t>
        <a:bodyPr/>
        <a:lstStyle/>
        <a:p>
          <a:pPr>
            <a:lnSpc>
              <a:spcPct val="100000"/>
            </a:lnSpc>
          </a:pPr>
          <a:r>
            <a:rPr lang="en-US" b="1" dirty="0"/>
            <a:t>By Whom</a:t>
          </a:r>
        </a:p>
      </dgm:t>
    </dgm:pt>
    <dgm:pt modelId="{3E37A958-702B-4666-A1A3-5A42AE8D9205}" type="parTrans" cxnId="{29E98F31-8F25-4E56-8E2E-08D81F03FB31}">
      <dgm:prSet/>
      <dgm:spPr/>
      <dgm:t>
        <a:bodyPr/>
        <a:lstStyle/>
        <a:p>
          <a:endParaRPr lang="en-US"/>
        </a:p>
      </dgm:t>
    </dgm:pt>
    <dgm:pt modelId="{4FB59C75-7090-4E1F-9236-776AA9864C51}" type="sibTrans" cxnId="{29E98F31-8F25-4E56-8E2E-08D81F03FB31}">
      <dgm:prSet/>
      <dgm:spPr/>
      <dgm:t>
        <a:bodyPr/>
        <a:lstStyle/>
        <a:p>
          <a:endParaRPr lang="en-US"/>
        </a:p>
      </dgm:t>
    </dgm:pt>
    <dgm:pt modelId="{0EAC0A27-E9DD-4661-9F5B-C40AF9BBA626}" type="pres">
      <dgm:prSet presAssocID="{9F814A38-8985-4780-A674-DC8D41E6ADB8}" presName="root" presStyleCnt="0">
        <dgm:presLayoutVars>
          <dgm:dir/>
          <dgm:resizeHandles val="exact"/>
        </dgm:presLayoutVars>
      </dgm:prSet>
      <dgm:spPr/>
    </dgm:pt>
    <dgm:pt modelId="{764F0B7D-CC7D-4394-8ABA-FB1E2DF6850B}" type="pres">
      <dgm:prSet presAssocID="{9F814A38-8985-4780-A674-DC8D41E6ADB8}" presName="container" presStyleCnt="0">
        <dgm:presLayoutVars>
          <dgm:dir/>
          <dgm:resizeHandles val="exact"/>
        </dgm:presLayoutVars>
      </dgm:prSet>
      <dgm:spPr/>
    </dgm:pt>
    <dgm:pt modelId="{04228BF3-0A86-46A2-A7AE-D42A7A823E9E}" type="pres">
      <dgm:prSet presAssocID="{989D5E33-2E56-476C-A19D-800FAAE63E82}" presName="compNode" presStyleCnt="0"/>
      <dgm:spPr/>
    </dgm:pt>
    <dgm:pt modelId="{A266283B-3E06-4379-A0BD-44646F1EA5C0}" type="pres">
      <dgm:prSet presAssocID="{989D5E33-2E56-476C-A19D-800FAAE63E82}" presName="iconBgRect" presStyleLbl="bgShp" presStyleIdx="0" presStyleCnt="2"/>
      <dgm:spPr/>
    </dgm:pt>
    <dgm:pt modelId="{39285A9D-04DD-4449-AA3E-D500944E1D78}" type="pres">
      <dgm:prSet presAssocID="{989D5E33-2E56-476C-A19D-800FAAE63E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2091C7A1-FA6E-4767-91CC-35F3CBF0D85C}" type="pres">
      <dgm:prSet presAssocID="{989D5E33-2E56-476C-A19D-800FAAE63E82}" presName="spaceRect" presStyleCnt="0"/>
      <dgm:spPr/>
    </dgm:pt>
    <dgm:pt modelId="{16366858-10B8-42BE-811B-F6DFCBAE08D0}" type="pres">
      <dgm:prSet presAssocID="{989D5E33-2E56-476C-A19D-800FAAE63E82}" presName="textRect" presStyleLbl="revTx" presStyleIdx="0" presStyleCnt="2">
        <dgm:presLayoutVars>
          <dgm:chMax val="1"/>
          <dgm:chPref val="1"/>
        </dgm:presLayoutVars>
      </dgm:prSet>
      <dgm:spPr/>
    </dgm:pt>
    <dgm:pt modelId="{5DF84D89-E40D-3644-B0EC-0E62B66C1121}" type="pres">
      <dgm:prSet presAssocID="{A3C00FF0-6B33-4F95-8880-AAFE9D7B1802}" presName="sibTrans" presStyleLbl="sibTrans2D1" presStyleIdx="0" presStyleCnt="0"/>
      <dgm:spPr/>
    </dgm:pt>
    <dgm:pt modelId="{0B5629D4-9A11-4AB5-A005-DE351FA1FC9C}" type="pres">
      <dgm:prSet presAssocID="{E2F3C3C5-37E8-482E-85F2-9BBCCD11ABE9}" presName="compNode" presStyleCnt="0"/>
      <dgm:spPr/>
    </dgm:pt>
    <dgm:pt modelId="{CD5C8188-599C-41E3-B0CE-1703B9E47253}" type="pres">
      <dgm:prSet presAssocID="{E2F3C3C5-37E8-482E-85F2-9BBCCD11ABE9}" presName="iconBgRect" presStyleLbl="bgShp" presStyleIdx="1" presStyleCnt="2"/>
      <dgm:spPr/>
    </dgm:pt>
    <dgm:pt modelId="{BD0581DC-4DC9-49EE-A8EC-F98AC287C658}" type="pres">
      <dgm:prSet presAssocID="{E2F3C3C5-37E8-482E-85F2-9BBCCD11AB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BEAE272-3DBF-442E-B7BD-E93A3E8C3B65}" type="pres">
      <dgm:prSet presAssocID="{E2F3C3C5-37E8-482E-85F2-9BBCCD11ABE9}" presName="spaceRect" presStyleCnt="0"/>
      <dgm:spPr/>
    </dgm:pt>
    <dgm:pt modelId="{505D7ABA-10B4-40C7-AD56-90CE9CEEB67A}" type="pres">
      <dgm:prSet presAssocID="{E2F3C3C5-37E8-482E-85F2-9BBCCD11ABE9}" presName="textRect" presStyleLbl="revTx" presStyleIdx="1" presStyleCnt="2">
        <dgm:presLayoutVars>
          <dgm:chMax val="1"/>
          <dgm:chPref val="1"/>
        </dgm:presLayoutVars>
      </dgm:prSet>
      <dgm:spPr/>
    </dgm:pt>
  </dgm:ptLst>
  <dgm:cxnLst>
    <dgm:cxn modelId="{29E98F31-8F25-4E56-8E2E-08D81F03FB31}" srcId="{9F814A38-8985-4780-A674-DC8D41E6ADB8}" destId="{E2F3C3C5-37E8-482E-85F2-9BBCCD11ABE9}" srcOrd="1" destOrd="0" parTransId="{3E37A958-702B-4666-A1A3-5A42AE8D9205}" sibTransId="{4FB59C75-7090-4E1F-9236-776AA9864C51}"/>
    <dgm:cxn modelId="{4EB5B032-6511-A94C-A7D1-909B5D219AEC}" type="presOf" srcId="{E2F3C3C5-37E8-482E-85F2-9BBCCD11ABE9}" destId="{505D7ABA-10B4-40C7-AD56-90CE9CEEB67A}" srcOrd="0" destOrd="0" presId="urn:microsoft.com/office/officeart/2018/2/layout/IconCircleList"/>
    <dgm:cxn modelId="{F5737748-F690-D640-AD62-17F4F5553614}" type="presOf" srcId="{989D5E33-2E56-476C-A19D-800FAAE63E82}" destId="{16366858-10B8-42BE-811B-F6DFCBAE08D0}" srcOrd="0" destOrd="0" presId="urn:microsoft.com/office/officeart/2018/2/layout/IconCircleList"/>
    <dgm:cxn modelId="{81F4868C-5B94-4267-A655-6AFB4467CA21}" type="presOf" srcId="{9F814A38-8985-4780-A674-DC8D41E6ADB8}" destId="{0EAC0A27-E9DD-4661-9F5B-C40AF9BBA626}" srcOrd="0" destOrd="0" presId="urn:microsoft.com/office/officeart/2018/2/layout/IconCircleList"/>
    <dgm:cxn modelId="{3E87BABE-F62C-43B8-BD8E-5B6802598102}" srcId="{9F814A38-8985-4780-A674-DC8D41E6ADB8}" destId="{989D5E33-2E56-476C-A19D-800FAAE63E82}" srcOrd="0" destOrd="0" parTransId="{BF5F649C-E150-4C13-99BD-F595DEAD1654}" sibTransId="{A3C00FF0-6B33-4F95-8880-AAFE9D7B1802}"/>
    <dgm:cxn modelId="{A9EC92DD-B83C-A948-AD4D-BC01A7DECBA1}" type="presOf" srcId="{A3C00FF0-6B33-4F95-8880-AAFE9D7B1802}" destId="{5DF84D89-E40D-3644-B0EC-0E62B66C1121}" srcOrd="0" destOrd="0" presId="urn:microsoft.com/office/officeart/2018/2/layout/IconCircleList"/>
    <dgm:cxn modelId="{660F1E06-6173-674D-8F4E-C5741BECEAE0}" type="presParOf" srcId="{0EAC0A27-E9DD-4661-9F5B-C40AF9BBA626}" destId="{764F0B7D-CC7D-4394-8ABA-FB1E2DF6850B}" srcOrd="0" destOrd="0" presId="urn:microsoft.com/office/officeart/2018/2/layout/IconCircleList"/>
    <dgm:cxn modelId="{FD8556D1-90E4-F74F-8AC3-917A08955ECC}" type="presParOf" srcId="{764F0B7D-CC7D-4394-8ABA-FB1E2DF6850B}" destId="{04228BF3-0A86-46A2-A7AE-D42A7A823E9E}" srcOrd="0" destOrd="0" presId="urn:microsoft.com/office/officeart/2018/2/layout/IconCircleList"/>
    <dgm:cxn modelId="{2F211AE4-9515-3346-9922-79303799922D}" type="presParOf" srcId="{04228BF3-0A86-46A2-A7AE-D42A7A823E9E}" destId="{A266283B-3E06-4379-A0BD-44646F1EA5C0}" srcOrd="0" destOrd="0" presId="urn:microsoft.com/office/officeart/2018/2/layout/IconCircleList"/>
    <dgm:cxn modelId="{8E235AB0-84B8-6048-B5DC-23568DCDD868}" type="presParOf" srcId="{04228BF3-0A86-46A2-A7AE-D42A7A823E9E}" destId="{39285A9D-04DD-4449-AA3E-D500944E1D78}" srcOrd="1" destOrd="0" presId="urn:microsoft.com/office/officeart/2018/2/layout/IconCircleList"/>
    <dgm:cxn modelId="{4E81991F-8439-B94B-9BA4-987F93F6DA19}" type="presParOf" srcId="{04228BF3-0A86-46A2-A7AE-D42A7A823E9E}" destId="{2091C7A1-FA6E-4767-91CC-35F3CBF0D85C}" srcOrd="2" destOrd="0" presId="urn:microsoft.com/office/officeart/2018/2/layout/IconCircleList"/>
    <dgm:cxn modelId="{E100F1C9-7D2B-0743-833A-765DC2E6358F}" type="presParOf" srcId="{04228BF3-0A86-46A2-A7AE-D42A7A823E9E}" destId="{16366858-10B8-42BE-811B-F6DFCBAE08D0}" srcOrd="3" destOrd="0" presId="urn:microsoft.com/office/officeart/2018/2/layout/IconCircleList"/>
    <dgm:cxn modelId="{1B7529A9-0BC1-204A-9996-C84C87F330C2}" type="presParOf" srcId="{764F0B7D-CC7D-4394-8ABA-FB1E2DF6850B}" destId="{5DF84D89-E40D-3644-B0EC-0E62B66C1121}" srcOrd="1" destOrd="0" presId="urn:microsoft.com/office/officeart/2018/2/layout/IconCircleList"/>
    <dgm:cxn modelId="{D3CA53DB-799E-8A49-A34E-B8524AFD02FD}" type="presParOf" srcId="{764F0B7D-CC7D-4394-8ABA-FB1E2DF6850B}" destId="{0B5629D4-9A11-4AB5-A005-DE351FA1FC9C}" srcOrd="2" destOrd="0" presId="urn:microsoft.com/office/officeart/2018/2/layout/IconCircleList"/>
    <dgm:cxn modelId="{E2BEDD21-3879-634C-B85C-3C854991DEB3}" type="presParOf" srcId="{0B5629D4-9A11-4AB5-A005-DE351FA1FC9C}" destId="{CD5C8188-599C-41E3-B0CE-1703B9E47253}" srcOrd="0" destOrd="0" presId="urn:microsoft.com/office/officeart/2018/2/layout/IconCircleList"/>
    <dgm:cxn modelId="{9C66A1F1-0F68-7E42-B65B-71FD99C01A3F}" type="presParOf" srcId="{0B5629D4-9A11-4AB5-A005-DE351FA1FC9C}" destId="{BD0581DC-4DC9-49EE-A8EC-F98AC287C658}" srcOrd="1" destOrd="0" presId="urn:microsoft.com/office/officeart/2018/2/layout/IconCircleList"/>
    <dgm:cxn modelId="{6CAB40E3-9EC7-A640-BEA2-0002892495D1}" type="presParOf" srcId="{0B5629D4-9A11-4AB5-A005-DE351FA1FC9C}" destId="{6BEAE272-3DBF-442E-B7BD-E93A3E8C3B65}" srcOrd="2" destOrd="0" presId="urn:microsoft.com/office/officeart/2018/2/layout/IconCircleList"/>
    <dgm:cxn modelId="{D677A092-E3EF-6345-ACF8-EB02C6DD23B0}" type="presParOf" srcId="{0B5629D4-9A11-4AB5-A005-DE351FA1FC9C}" destId="{505D7ABA-10B4-40C7-AD56-90CE9CEEB67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F814A38-8985-4780-A674-DC8D41E6ADB8}"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989D5E33-2E56-476C-A19D-800FAAE63E82}">
      <dgm:prSet/>
      <dgm:spPr/>
      <dgm:t>
        <a:bodyPr/>
        <a:lstStyle/>
        <a:p>
          <a:r>
            <a:rPr lang="en-US" b="1" dirty="0"/>
            <a:t>What</a:t>
          </a:r>
        </a:p>
      </dgm:t>
    </dgm:pt>
    <dgm:pt modelId="{BF5F649C-E150-4C13-99BD-F595DEAD1654}" type="parTrans" cxnId="{3E87BABE-F62C-43B8-BD8E-5B6802598102}">
      <dgm:prSet/>
      <dgm:spPr/>
      <dgm:t>
        <a:bodyPr/>
        <a:lstStyle/>
        <a:p>
          <a:endParaRPr lang="en-US"/>
        </a:p>
      </dgm:t>
    </dgm:pt>
    <dgm:pt modelId="{A3C00FF0-6B33-4F95-8880-AAFE9D7B1802}" type="sibTrans" cxnId="{3E87BABE-F62C-43B8-BD8E-5B6802598102}">
      <dgm:prSet/>
      <dgm:spPr/>
      <dgm:t>
        <a:bodyPr/>
        <a:lstStyle/>
        <a:p>
          <a:endParaRPr lang="en-US"/>
        </a:p>
      </dgm:t>
    </dgm:pt>
    <dgm:pt modelId="{E2F3C3C5-37E8-482E-85F2-9BBCCD11ABE9}">
      <dgm:prSet/>
      <dgm:spPr/>
      <dgm:t>
        <a:bodyPr/>
        <a:lstStyle/>
        <a:p>
          <a:r>
            <a:rPr lang="en-US" b="1" dirty="0"/>
            <a:t>By Whom</a:t>
          </a:r>
        </a:p>
      </dgm:t>
    </dgm:pt>
    <dgm:pt modelId="{3E37A958-702B-4666-A1A3-5A42AE8D9205}" type="parTrans" cxnId="{29E98F31-8F25-4E56-8E2E-08D81F03FB31}">
      <dgm:prSet/>
      <dgm:spPr/>
      <dgm:t>
        <a:bodyPr/>
        <a:lstStyle/>
        <a:p>
          <a:endParaRPr lang="en-US"/>
        </a:p>
      </dgm:t>
    </dgm:pt>
    <dgm:pt modelId="{4FB59C75-7090-4E1F-9236-776AA9864C51}" type="sibTrans" cxnId="{29E98F31-8F25-4E56-8E2E-08D81F03FB31}">
      <dgm:prSet/>
      <dgm:spPr/>
      <dgm:t>
        <a:bodyPr/>
        <a:lstStyle/>
        <a:p>
          <a:endParaRPr lang="en-US"/>
        </a:p>
      </dgm:t>
    </dgm:pt>
    <dgm:pt modelId="{0EAC0A27-E9DD-4661-9F5B-C40AF9BBA626}" type="pres">
      <dgm:prSet presAssocID="{9F814A38-8985-4780-A674-DC8D41E6ADB8}" presName="root" presStyleCnt="0">
        <dgm:presLayoutVars>
          <dgm:dir/>
          <dgm:resizeHandles val="exact"/>
        </dgm:presLayoutVars>
      </dgm:prSet>
      <dgm:spPr/>
    </dgm:pt>
    <dgm:pt modelId="{764F0B7D-CC7D-4394-8ABA-FB1E2DF6850B}" type="pres">
      <dgm:prSet presAssocID="{9F814A38-8985-4780-A674-DC8D41E6ADB8}" presName="container" presStyleCnt="0">
        <dgm:presLayoutVars>
          <dgm:dir/>
          <dgm:resizeHandles val="exact"/>
        </dgm:presLayoutVars>
      </dgm:prSet>
      <dgm:spPr/>
    </dgm:pt>
    <dgm:pt modelId="{04228BF3-0A86-46A2-A7AE-D42A7A823E9E}" type="pres">
      <dgm:prSet presAssocID="{989D5E33-2E56-476C-A19D-800FAAE63E82}" presName="compNode" presStyleCnt="0"/>
      <dgm:spPr/>
    </dgm:pt>
    <dgm:pt modelId="{A266283B-3E06-4379-A0BD-44646F1EA5C0}" type="pres">
      <dgm:prSet presAssocID="{989D5E33-2E56-476C-A19D-800FAAE63E82}" presName="iconBgRect" presStyleLbl="bgShp" presStyleIdx="0" presStyleCnt="2"/>
      <dgm:spPr/>
    </dgm:pt>
    <dgm:pt modelId="{39285A9D-04DD-4449-AA3E-D500944E1D78}" type="pres">
      <dgm:prSet presAssocID="{989D5E33-2E56-476C-A19D-800FAAE63E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2091C7A1-FA6E-4767-91CC-35F3CBF0D85C}" type="pres">
      <dgm:prSet presAssocID="{989D5E33-2E56-476C-A19D-800FAAE63E82}" presName="spaceRect" presStyleCnt="0"/>
      <dgm:spPr/>
    </dgm:pt>
    <dgm:pt modelId="{16366858-10B8-42BE-811B-F6DFCBAE08D0}" type="pres">
      <dgm:prSet presAssocID="{989D5E33-2E56-476C-A19D-800FAAE63E82}" presName="textRect" presStyleLbl="revTx" presStyleIdx="0" presStyleCnt="2">
        <dgm:presLayoutVars>
          <dgm:chMax val="1"/>
          <dgm:chPref val="1"/>
        </dgm:presLayoutVars>
      </dgm:prSet>
      <dgm:spPr/>
    </dgm:pt>
    <dgm:pt modelId="{82E820B8-DF5B-422C-A153-C99CF548FBE0}" type="pres">
      <dgm:prSet presAssocID="{A3C00FF0-6B33-4F95-8880-AAFE9D7B1802}" presName="sibTrans" presStyleLbl="sibTrans2D1" presStyleIdx="0" presStyleCnt="0"/>
      <dgm:spPr/>
    </dgm:pt>
    <dgm:pt modelId="{0B5629D4-9A11-4AB5-A005-DE351FA1FC9C}" type="pres">
      <dgm:prSet presAssocID="{E2F3C3C5-37E8-482E-85F2-9BBCCD11ABE9}" presName="compNode" presStyleCnt="0"/>
      <dgm:spPr/>
    </dgm:pt>
    <dgm:pt modelId="{CD5C8188-599C-41E3-B0CE-1703B9E47253}" type="pres">
      <dgm:prSet presAssocID="{E2F3C3C5-37E8-482E-85F2-9BBCCD11ABE9}" presName="iconBgRect" presStyleLbl="bgShp" presStyleIdx="1" presStyleCnt="2"/>
      <dgm:spPr/>
    </dgm:pt>
    <dgm:pt modelId="{BD0581DC-4DC9-49EE-A8EC-F98AC287C658}" type="pres">
      <dgm:prSet presAssocID="{E2F3C3C5-37E8-482E-85F2-9BBCCD11AB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BEAE272-3DBF-442E-B7BD-E93A3E8C3B65}" type="pres">
      <dgm:prSet presAssocID="{E2F3C3C5-37E8-482E-85F2-9BBCCD11ABE9}" presName="spaceRect" presStyleCnt="0"/>
      <dgm:spPr/>
    </dgm:pt>
    <dgm:pt modelId="{505D7ABA-10B4-40C7-AD56-90CE9CEEB67A}" type="pres">
      <dgm:prSet presAssocID="{E2F3C3C5-37E8-482E-85F2-9BBCCD11ABE9}" presName="textRect" presStyleLbl="revTx" presStyleIdx="1" presStyleCnt="2">
        <dgm:presLayoutVars>
          <dgm:chMax val="1"/>
          <dgm:chPref val="1"/>
        </dgm:presLayoutVars>
      </dgm:prSet>
      <dgm:spPr/>
    </dgm:pt>
  </dgm:ptLst>
  <dgm:cxnLst>
    <dgm:cxn modelId="{29E98F31-8F25-4E56-8E2E-08D81F03FB31}" srcId="{9F814A38-8985-4780-A674-DC8D41E6ADB8}" destId="{E2F3C3C5-37E8-482E-85F2-9BBCCD11ABE9}" srcOrd="1" destOrd="0" parTransId="{3E37A958-702B-4666-A1A3-5A42AE8D9205}" sibTransId="{4FB59C75-7090-4E1F-9236-776AA9864C51}"/>
    <dgm:cxn modelId="{81F4868C-5B94-4267-A655-6AFB4467CA21}" type="presOf" srcId="{9F814A38-8985-4780-A674-DC8D41E6ADB8}" destId="{0EAC0A27-E9DD-4661-9F5B-C40AF9BBA626}" srcOrd="0" destOrd="0" presId="urn:microsoft.com/office/officeart/2018/2/layout/IconCircleList"/>
    <dgm:cxn modelId="{54DCF792-2003-4B95-96FD-ACD13B70D06B}" type="presOf" srcId="{E2F3C3C5-37E8-482E-85F2-9BBCCD11ABE9}" destId="{505D7ABA-10B4-40C7-AD56-90CE9CEEB67A}" srcOrd="0" destOrd="0" presId="urn:microsoft.com/office/officeart/2018/2/layout/IconCircleList"/>
    <dgm:cxn modelId="{3E87BABE-F62C-43B8-BD8E-5B6802598102}" srcId="{9F814A38-8985-4780-A674-DC8D41E6ADB8}" destId="{989D5E33-2E56-476C-A19D-800FAAE63E82}" srcOrd="0" destOrd="0" parTransId="{BF5F649C-E150-4C13-99BD-F595DEAD1654}" sibTransId="{A3C00FF0-6B33-4F95-8880-AAFE9D7B1802}"/>
    <dgm:cxn modelId="{7E2193EE-A87F-406E-AB4E-748B6FB2ECB8}" type="presOf" srcId="{989D5E33-2E56-476C-A19D-800FAAE63E82}" destId="{16366858-10B8-42BE-811B-F6DFCBAE08D0}" srcOrd="0" destOrd="0" presId="urn:microsoft.com/office/officeart/2018/2/layout/IconCircleList"/>
    <dgm:cxn modelId="{58E3E7FB-0554-4B21-BD52-5A30323DEE52}" type="presOf" srcId="{A3C00FF0-6B33-4F95-8880-AAFE9D7B1802}" destId="{82E820B8-DF5B-422C-A153-C99CF548FBE0}" srcOrd="0" destOrd="0" presId="urn:microsoft.com/office/officeart/2018/2/layout/IconCircleList"/>
    <dgm:cxn modelId="{0875A4DB-874C-4C6B-AB5A-21496B37EAF5}" type="presParOf" srcId="{0EAC0A27-E9DD-4661-9F5B-C40AF9BBA626}" destId="{764F0B7D-CC7D-4394-8ABA-FB1E2DF6850B}" srcOrd="0" destOrd="0" presId="urn:microsoft.com/office/officeart/2018/2/layout/IconCircleList"/>
    <dgm:cxn modelId="{F5E7DA33-9BE0-4CB8-912E-A62FAB9FFF4C}" type="presParOf" srcId="{764F0B7D-CC7D-4394-8ABA-FB1E2DF6850B}" destId="{04228BF3-0A86-46A2-A7AE-D42A7A823E9E}" srcOrd="0" destOrd="0" presId="urn:microsoft.com/office/officeart/2018/2/layout/IconCircleList"/>
    <dgm:cxn modelId="{E7E56B09-271E-43B6-A698-B767ADA1F080}" type="presParOf" srcId="{04228BF3-0A86-46A2-A7AE-D42A7A823E9E}" destId="{A266283B-3E06-4379-A0BD-44646F1EA5C0}" srcOrd="0" destOrd="0" presId="urn:microsoft.com/office/officeart/2018/2/layout/IconCircleList"/>
    <dgm:cxn modelId="{C954E7FD-975F-4A63-8004-E9A33E254D47}" type="presParOf" srcId="{04228BF3-0A86-46A2-A7AE-D42A7A823E9E}" destId="{39285A9D-04DD-4449-AA3E-D500944E1D78}" srcOrd="1" destOrd="0" presId="urn:microsoft.com/office/officeart/2018/2/layout/IconCircleList"/>
    <dgm:cxn modelId="{8D25994E-3788-4AA6-9800-B7818902988A}" type="presParOf" srcId="{04228BF3-0A86-46A2-A7AE-D42A7A823E9E}" destId="{2091C7A1-FA6E-4767-91CC-35F3CBF0D85C}" srcOrd="2" destOrd="0" presId="urn:microsoft.com/office/officeart/2018/2/layout/IconCircleList"/>
    <dgm:cxn modelId="{8703824A-10CA-4B1E-8339-44D468A171AD}" type="presParOf" srcId="{04228BF3-0A86-46A2-A7AE-D42A7A823E9E}" destId="{16366858-10B8-42BE-811B-F6DFCBAE08D0}" srcOrd="3" destOrd="0" presId="urn:microsoft.com/office/officeart/2018/2/layout/IconCircleList"/>
    <dgm:cxn modelId="{30C43324-C198-402E-AC50-3B545CE68D8C}" type="presParOf" srcId="{764F0B7D-CC7D-4394-8ABA-FB1E2DF6850B}" destId="{82E820B8-DF5B-422C-A153-C99CF548FBE0}" srcOrd="1" destOrd="0" presId="urn:microsoft.com/office/officeart/2018/2/layout/IconCircleList"/>
    <dgm:cxn modelId="{5E2ACB8E-1DCB-444A-81B8-6FD0207C6689}" type="presParOf" srcId="{764F0B7D-CC7D-4394-8ABA-FB1E2DF6850B}" destId="{0B5629D4-9A11-4AB5-A005-DE351FA1FC9C}" srcOrd="2" destOrd="0" presId="urn:microsoft.com/office/officeart/2018/2/layout/IconCircleList"/>
    <dgm:cxn modelId="{335541D1-F255-4695-9A76-1320DF094F89}" type="presParOf" srcId="{0B5629D4-9A11-4AB5-A005-DE351FA1FC9C}" destId="{CD5C8188-599C-41E3-B0CE-1703B9E47253}" srcOrd="0" destOrd="0" presId="urn:microsoft.com/office/officeart/2018/2/layout/IconCircleList"/>
    <dgm:cxn modelId="{B202A7BE-55BD-401B-82F1-AD7EB9916D0C}" type="presParOf" srcId="{0B5629D4-9A11-4AB5-A005-DE351FA1FC9C}" destId="{BD0581DC-4DC9-49EE-A8EC-F98AC287C658}" srcOrd="1" destOrd="0" presId="urn:microsoft.com/office/officeart/2018/2/layout/IconCircleList"/>
    <dgm:cxn modelId="{EECA30B0-696D-4511-83DA-BF587A9FD2AD}" type="presParOf" srcId="{0B5629D4-9A11-4AB5-A005-DE351FA1FC9C}" destId="{6BEAE272-3DBF-442E-B7BD-E93A3E8C3B65}" srcOrd="2" destOrd="0" presId="urn:microsoft.com/office/officeart/2018/2/layout/IconCircleList"/>
    <dgm:cxn modelId="{8DB572AF-CE37-43DA-8822-FB4952E39F6B}" type="presParOf" srcId="{0B5629D4-9A11-4AB5-A005-DE351FA1FC9C}" destId="{505D7ABA-10B4-40C7-AD56-90CE9CEEB67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F814A38-8985-4780-A674-DC8D41E6ADB8}" type="doc">
      <dgm:prSet loTypeId="urn:microsoft.com/office/officeart/2018/2/layout/IconCircle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989D5E33-2E56-476C-A19D-800FAAE63E82}">
      <dgm:prSet/>
      <dgm:spPr/>
      <dgm:t>
        <a:bodyPr/>
        <a:lstStyle/>
        <a:p>
          <a:r>
            <a:rPr lang="en-US" b="1" dirty="0"/>
            <a:t>What</a:t>
          </a:r>
        </a:p>
      </dgm:t>
    </dgm:pt>
    <dgm:pt modelId="{BF5F649C-E150-4C13-99BD-F595DEAD1654}" type="parTrans" cxnId="{3E87BABE-F62C-43B8-BD8E-5B6802598102}">
      <dgm:prSet/>
      <dgm:spPr/>
      <dgm:t>
        <a:bodyPr/>
        <a:lstStyle/>
        <a:p>
          <a:endParaRPr lang="en-US"/>
        </a:p>
      </dgm:t>
    </dgm:pt>
    <dgm:pt modelId="{A3C00FF0-6B33-4F95-8880-AAFE9D7B1802}" type="sibTrans" cxnId="{3E87BABE-F62C-43B8-BD8E-5B6802598102}">
      <dgm:prSet/>
      <dgm:spPr/>
      <dgm:t>
        <a:bodyPr/>
        <a:lstStyle/>
        <a:p>
          <a:endParaRPr lang="en-US"/>
        </a:p>
      </dgm:t>
    </dgm:pt>
    <dgm:pt modelId="{E2F3C3C5-37E8-482E-85F2-9BBCCD11ABE9}">
      <dgm:prSet/>
      <dgm:spPr/>
      <dgm:t>
        <a:bodyPr/>
        <a:lstStyle/>
        <a:p>
          <a:r>
            <a:rPr lang="en-US" b="1" dirty="0"/>
            <a:t>By Whom</a:t>
          </a:r>
        </a:p>
      </dgm:t>
    </dgm:pt>
    <dgm:pt modelId="{3E37A958-702B-4666-A1A3-5A42AE8D9205}" type="parTrans" cxnId="{29E98F31-8F25-4E56-8E2E-08D81F03FB31}">
      <dgm:prSet/>
      <dgm:spPr/>
      <dgm:t>
        <a:bodyPr/>
        <a:lstStyle/>
        <a:p>
          <a:endParaRPr lang="en-US"/>
        </a:p>
      </dgm:t>
    </dgm:pt>
    <dgm:pt modelId="{4FB59C75-7090-4E1F-9236-776AA9864C51}" type="sibTrans" cxnId="{29E98F31-8F25-4E56-8E2E-08D81F03FB31}">
      <dgm:prSet/>
      <dgm:spPr/>
      <dgm:t>
        <a:bodyPr/>
        <a:lstStyle/>
        <a:p>
          <a:endParaRPr lang="en-US"/>
        </a:p>
      </dgm:t>
    </dgm:pt>
    <dgm:pt modelId="{0EAC0A27-E9DD-4661-9F5B-C40AF9BBA626}" type="pres">
      <dgm:prSet presAssocID="{9F814A38-8985-4780-A674-DC8D41E6ADB8}" presName="root" presStyleCnt="0">
        <dgm:presLayoutVars>
          <dgm:dir/>
          <dgm:resizeHandles val="exact"/>
        </dgm:presLayoutVars>
      </dgm:prSet>
      <dgm:spPr/>
    </dgm:pt>
    <dgm:pt modelId="{764F0B7D-CC7D-4394-8ABA-FB1E2DF6850B}" type="pres">
      <dgm:prSet presAssocID="{9F814A38-8985-4780-A674-DC8D41E6ADB8}" presName="container" presStyleCnt="0">
        <dgm:presLayoutVars>
          <dgm:dir/>
          <dgm:resizeHandles val="exact"/>
        </dgm:presLayoutVars>
      </dgm:prSet>
      <dgm:spPr/>
    </dgm:pt>
    <dgm:pt modelId="{04228BF3-0A86-46A2-A7AE-D42A7A823E9E}" type="pres">
      <dgm:prSet presAssocID="{989D5E33-2E56-476C-A19D-800FAAE63E82}" presName="compNode" presStyleCnt="0"/>
      <dgm:spPr/>
    </dgm:pt>
    <dgm:pt modelId="{A266283B-3E06-4379-A0BD-44646F1EA5C0}" type="pres">
      <dgm:prSet presAssocID="{989D5E33-2E56-476C-A19D-800FAAE63E82}" presName="iconBgRect" presStyleLbl="bgShp" presStyleIdx="0" presStyleCnt="2"/>
      <dgm:spPr/>
    </dgm:pt>
    <dgm:pt modelId="{39285A9D-04DD-4449-AA3E-D500944E1D78}" type="pres">
      <dgm:prSet presAssocID="{989D5E33-2E56-476C-A19D-800FAAE63E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2091C7A1-FA6E-4767-91CC-35F3CBF0D85C}" type="pres">
      <dgm:prSet presAssocID="{989D5E33-2E56-476C-A19D-800FAAE63E82}" presName="spaceRect" presStyleCnt="0"/>
      <dgm:spPr/>
    </dgm:pt>
    <dgm:pt modelId="{16366858-10B8-42BE-811B-F6DFCBAE08D0}" type="pres">
      <dgm:prSet presAssocID="{989D5E33-2E56-476C-A19D-800FAAE63E82}" presName="textRect" presStyleLbl="revTx" presStyleIdx="0" presStyleCnt="2">
        <dgm:presLayoutVars>
          <dgm:chMax val="1"/>
          <dgm:chPref val="1"/>
        </dgm:presLayoutVars>
      </dgm:prSet>
      <dgm:spPr/>
    </dgm:pt>
    <dgm:pt modelId="{82E820B8-DF5B-422C-A153-C99CF548FBE0}" type="pres">
      <dgm:prSet presAssocID="{A3C00FF0-6B33-4F95-8880-AAFE9D7B1802}" presName="sibTrans" presStyleLbl="sibTrans2D1" presStyleIdx="0" presStyleCnt="0"/>
      <dgm:spPr/>
    </dgm:pt>
    <dgm:pt modelId="{0B5629D4-9A11-4AB5-A005-DE351FA1FC9C}" type="pres">
      <dgm:prSet presAssocID="{E2F3C3C5-37E8-482E-85F2-9BBCCD11ABE9}" presName="compNode" presStyleCnt="0"/>
      <dgm:spPr/>
    </dgm:pt>
    <dgm:pt modelId="{CD5C8188-599C-41E3-B0CE-1703B9E47253}" type="pres">
      <dgm:prSet presAssocID="{E2F3C3C5-37E8-482E-85F2-9BBCCD11ABE9}" presName="iconBgRect" presStyleLbl="bgShp" presStyleIdx="1" presStyleCnt="2"/>
      <dgm:spPr/>
    </dgm:pt>
    <dgm:pt modelId="{BD0581DC-4DC9-49EE-A8EC-F98AC287C658}" type="pres">
      <dgm:prSet presAssocID="{E2F3C3C5-37E8-482E-85F2-9BBCCD11AB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BEAE272-3DBF-442E-B7BD-E93A3E8C3B65}" type="pres">
      <dgm:prSet presAssocID="{E2F3C3C5-37E8-482E-85F2-9BBCCD11ABE9}" presName="spaceRect" presStyleCnt="0"/>
      <dgm:spPr/>
    </dgm:pt>
    <dgm:pt modelId="{505D7ABA-10B4-40C7-AD56-90CE9CEEB67A}" type="pres">
      <dgm:prSet presAssocID="{E2F3C3C5-37E8-482E-85F2-9BBCCD11ABE9}" presName="textRect" presStyleLbl="revTx" presStyleIdx="1" presStyleCnt="2">
        <dgm:presLayoutVars>
          <dgm:chMax val="1"/>
          <dgm:chPref val="1"/>
        </dgm:presLayoutVars>
      </dgm:prSet>
      <dgm:spPr/>
    </dgm:pt>
  </dgm:ptLst>
  <dgm:cxnLst>
    <dgm:cxn modelId="{29E98F31-8F25-4E56-8E2E-08D81F03FB31}" srcId="{9F814A38-8985-4780-A674-DC8D41E6ADB8}" destId="{E2F3C3C5-37E8-482E-85F2-9BBCCD11ABE9}" srcOrd="1" destOrd="0" parTransId="{3E37A958-702B-4666-A1A3-5A42AE8D9205}" sibTransId="{4FB59C75-7090-4E1F-9236-776AA9864C51}"/>
    <dgm:cxn modelId="{81F4868C-5B94-4267-A655-6AFB4467CA21}" type="presOf" srcId="{9F814A38-8985-4780-A674-DC8D41E6ADB8}" destId="{0EAC0A27-E9DD-4661-9F5B-C40AF9BBA626}" srcOrd="0" destOrd="0" presId="urn:microsoft.com/office/officeart/2018/2/layout/IconCircleList"/>
    <dgm:cxn modelId="{54DCF792-2003-4B95-96FD-ACD13B70D06B}" type="presOf" srcId="{E2F3C3C5-37E8-482E-85F2-9BBCCD11ABE9}" destId="{505D7ABA-10B4-40C7-AD56-90CE9CEEB67A}" srcOrd="0" destOrd="0" presId="urn:microsoft.com/office/officeart/2018/2/layout/IconCircleList"/>
    <dgm:cxn modelId="{3E87BABE-F62C-43B8-BD8E-5B6802598102}" srcId="{9F814A38-8985-4780-A674-DC8D41E6ADB8}" destId="{989D5E33-2E56-476C-A19D-800FAAE63E82}" srcOrd="0" destOrd="0" parTransId="{BF5F649C-E150-4C13-99BD-F595DEAD1654}" sibTransId="{A3C00FF0-6B33-4F95-8880-AAFE9D7B1802}"/>
    <dgm:cxn modelId="{7E2193EE-A87F-406E-AB4E-748B6FB2ECB8}" type="presOf" srcId="{989D5E33-2E56-476C-A19D-800FAAE63E82}" destId="{16366858-10B8-42BE-811B-F6DFCBAE08D0}" srcOrd="0" destOrd="0" presId="urn:microsoft.com/office/officeart/2018/2/layout/IconCircleList"/>
    <dgm:cxn modelId="{58E3E7FB-0554-4B21-BD52-5A30323DEE52}" type="presOf" srcId="{A3C00FF0-6B33-4F95-8880-AAFE9D7B1802}" destId="{82E820B8-DF5B-422C-A153-C99CF548FBE0}" srcOrd="0" destOrd="0" presId="urn:microsoft.com/office/officeart/2018/2/layout/IconCircleList"/>
    <dgm:cxn modelId="{0875A4DB-874C-4C6B-AB5A-21496B37EAF5}" type="presParOf" srcId="{0EAC0A27-E9DD-4661-9F5B-C40AF9BBA626}" destId="{764F0B7D-CC7D-4394-8ABA-FB1E2DF6850B}" srcOrd="0" destOrd="0" presId="urn:microsoft.com/office/officeart/2018/2/layout/IconCircleList"/>
    <dgm:cxn modelId="{F5E7DA33-9BE0-4CB8-912E-A62FAB9FFF4C}" type="presParOf" srcId="{764F0B7D-CC7D-4394-8ABA-FB1E2DF6850B}" destId="{04228BF3-0A86-46A2-A7AE-D42A7A823E9E}" srcOrd="0" destOrd="0" presId="urn:microsoft.com/office/officeart/2018/2/layout/IconCircleList"/>
    <dgm:cxn modelId="{E7E56B09-271E-43B6-A698-B767ADA1F080}" type="presParOf" srcId="{04228BF3-0A86-46A2-A7AE-D42A7A823E9E}" destId="{A266283B-3E06-4379-A0BD-44646F1EA5C0}" srcOrd="0" destOrd="0" presId="urn:microsoft.com/office/officeart/2018/2/layout/IconCircleList"/>
    <dgm:cxn modelId="{C954E7FD-975F-4A63-8004-E9A33E254D47}" type="presParOf" srcId="{04228BF3-0A86-46A2-A7AE-D42A7A823E9E}" destId="{39285A9D-04DD-4449-AA3E-D500944E1D78}" srcOrd="1" destOrd="0" presId="urn:microsoft.com/office/officeart/2018/2/layout/IconCircleList"/>
    <dgm:cxn modelId="{8D25994E-3788-4AA6-9800-B7818902988A}" type="presParOf" srcId="{04228BF3-0A86-46A2-A7AE-D42A7A823E9E}" destId="{2091C7A1-FA6E-4767-91CC-35F3CBF0D85C}" srcOrd="2" destOrd="0" presId="urn:microsoft.com/office/officeart/2018/2/layout/IconCircleList"/>
    <dgm:cxn modelId="{8703824A-10CA-4B1E-8339-44D468A171AD}" type="presParOf" srcId="{04228BF3-0A86-46A2-A7AE-D42A7A823E9E}" destId="{16366858-10B8-42BE-811B-F6DFCBAE08D0}" srcOrd="3" destOrd="0" presId="urn:microsoft.com/office/officeart/2018/2/layout/IconCircleList"/>
    <dgm:cxn modelId="{30C43324-C198-402E-AC50-3B545CE68D8C}" type="presParOf" srcId="{764F0B7D-CC7D-4394-8ABA-FB1E2DF6850B}" destId="{82E820B8-DF5B-422C-A153-C99CF548FBE0}" srcOrd="1" destOrd="0" presId="urn:microsoft.com/office/officeart/2018/2/layout/IconCircleList"/>
    <dgm:cxn modelId="{5E2ACB8E-1DCB-444A-81B8-6FD0207C6689}" type="presParOf" srcId="{764F0B7D-CC7D-4394-8ABA-FB1E2DF6850B}" destId="{0B5629D4-9A11-4AB5-A005-DE351FA1FC9C}" srcOrd="2" destOrd="0" presId="urn:microsoft.com/office/officeart/2018/2/layout/IconCircleList"/>
    <dgm:cxn modelId="{335541D1-F255-4695-9A76-1320DF094F89}" type="presParOf" srcId="{0B5629D4-9A11-4AB5-A005-DE351FA1FC9C}" destId="{CD5C8188-599C-41E3-B0CE-1703B9E47253}" srcOrd="0" destOrd="0" presId="urn:microsoft.com/office/officeart/2018/2/layout/IconCircleList"/>
    <dgm:cxn modelId="{B202A7BE-55BD-401B-82F1-AD7EB9916D0C}" type="presParOf" srcId="{0B5629D4-9A11-4AB5-A005-DE351FA1FC9C}" destId="{BD0581DC-4DC9-49EE-A8EC-F98AC287C658}" srcOrd="1" destOrd="0" presId="urn:microsoft.com/office/officeart/2018/2/layout/IconCircleList"/>
    <dgm:cxn modelId="{EECA30B0-696D-4511-83DA-BF587A9FD2AD}" type="presParOf" srcId="{0B5629D4-9A11-4AB5-A005-DE351FA1FC9C}" destId="{6BEAE272-3DBF-442E-B7BD-E93A3E8C3B65}" srcOrd="2" destOrd="0" presId="urn:microsoft.com/office/officeart/2018/2/layout/IconCircleList"/>
    <dgm:cxn modelId="{8DB572AF-CE37-43DA-8822-FB4952E39F6B}" type="presParOf" srcId="{0B5629D4-9A11-4AB5-A005-DE351FA1FC9C}" destId="{505D7ABA-10B4-40C7-AD56-90CE9CEEB67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F814A38-8985-4780-A674-DC8D41E6ADB8}"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989D5E33-2E56-476C-A19D-800FAAE63E82}">
      <dgm:prSet/>
      <dgm:spPr/>
      <dgm:t>
        <a:bodyPr/>
        <a:lstStyle/>
        <a:p>
          <a:r>
            <a:rPr lang="en-US" b="1" dirty="0"/>
            <a:t>What</a:t>
          </a:r>
        </a:p>
      </dgm:t>
    </dgm:pt>
    <dgm:pt modelId="{BF5F649C-E150-4C13-99BD-F595DEAD1654}" type="parTrans" cxnId="{3E87BABE-F62C-43B8-BD8E-5B6802598102}">
      <dgm:prSet/>
      <dgm:spPr/>
      <dgm:t>
        <a:bodyPr/>
        <a:lstStyle/>
        <a:p>
          <a:endParaRPr lang="en-US"/>
        </a:p>
      </dgm:t>
    </dgm:pt>
    <dgm:pt modelId="{A3C00FF0-6B33-4F95-8880-AAFE9D7B1802}" type="sibTrans" cxnId="{3E87BABE-F62C-43B8-BD8E-5B6802598102}">
      <dgm:prSet/>
      <dgm:spPr/>
      <dgm:t>
        <a:bodyPr/>
        <a:lstStyle/>
        <a:p>
          <a:endParaRPr lang="en-US"/>
        </a:p>
      </dgm:t>
    </dgm:pt>
    <dgm:pt modelId="{E2F3C3C5-37E8-482E-85F2-9BBCCD11ABE9}">
      <dgm:prSet/>
      <dgm:spPr/>
      <dgm:t>
        <a:bodyPr/>
        <a:lstStyle/>
        <a:p>
          <a:r>
            <a:rPr lang="en-US" b="1" dirty="0"/>
            <a:t>By Whom</a:t>
          </a:r>
        </a:p>
      </dgm:t>
    </dgm:pt>
    <dgm:pt modelId="{3E37A958-702B-4666-A1A3-5A42AE8D9205}" type="parTrans" cxnId="{29E98F31-8F25-4E56-8E2E-08D81F03FB31}">
      <dgm:prSet/>
      <dgm:spPr/>
      <dgm:t>
        <a:bodyPr/>
        <a:lstStyle/>
        <a:p>
          <a:endParaRPr lang="en-US"/>
        </a:p>
      </dgm:t>
    </dgm:pt>
    <dgm:pt modelId="{4FB59C75-7090-4E1F-9236-776AA9864C51}" type="sibTrans" cxnId="{29E98F31-8F25-4E56-8E2E-08D81F03FB31}">
      <dgm:prSet/>
      <dgm:spPr/>
      <dgm:t>
        <a:bodyPr/>
        <a:lstStyle/>
        <a:p>
          <a:endParaRPr lang="en-US"/>
        </a:p>
      </dgm:t>
    </dgm:pt>
    <dgm:pt modelId="{0EAC0A27-E9DD-4661-9F5B-C40AF9BBA626}" type="pres">
      <dgm:prSet presAssocID="{9F814A38-8985-4780-A674-DC8D41E6ADB8}" presName="root" presStyleCnt="0">
        <dgm:presLayoutVars>
          <dgm:dir/>
          <dgm:resizeHandles val="exact"/>
        </dgm:presLayoutVars>
      </dgm:prSet>
      <dgm:spPr/>
    </dgm:pt>
    <dgm:pt modelId="{764F0B7D-CC7D-4394-8ABA-FB1E2DF6850B}" type="pres">
      <dgm:prSet presAssocID="{9F814A38-8985-4780-A674-DC8D41E6ADB8}" presName="container" presStyleCnt="0">
        <dgm:presLayoutVars>
          <dgm:dir/>
          <dgm:resizeHandles val="exact"/>
        </dgm:presLayoutVars>
      </dgm:prSet>
      <dgm:spPr/>
    </dgm:pt>
    <dgm:pt modelId="{04228BF3-0A86-46A2-A7AE-D42A7A823E9E}" type="pres">
      <dgm:prSet presAssocID="{989D5E33-2E56-476C-A19D-800FAAE63E82}" presName="compNode" presStyleCnt="0"/>
      <dgm:spPr/>
    </dgm:pt>
    <dgm:pt modelId="{A266283B-3E06-4379-A0BD-44646F1EA5C0}" type="pres">
      <dgm:prSet presAssocID="{989D5E33-2E56-476C-A19D-800FAAE63E82}" presName="iconBgRect" presStyleLbl="bgShp" presStyleIdx="0" presStyleCnt="2"/>
      <dgm:spPr/>
    </dgm:pt>
    <dgm:pt modelId="{39285A9D-04DD-4449-AA3E-D500944E1D78}" type="pres">
      <dgm:prSet presAssocID="{989D5E33-2E56-476C-A19D-800FAAE63E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2091C7A1-FA6E-4767-91CC-35F3CBF0D85C}" type="pres">
      <dgm:prSet presAssocID="{989D5E33-2E56-476C-A19D-800FAAE63E82}" presName="spaceRect" presStyleCnt="0"/>
      <dgm:spPr/>
    </dgm:pt>
    <dgm:pt modelId="{16366858-10B8-42BE-811B-F6DFCBAE08D0}" type="pres">
      <dgm:prSet presAssocID="{989D5E33-2E56-476C-A19D-800FAAE63E82}" presName="textRect" presStyleLbl="revTx" presStyleIdx="0" presStyleCnt="2">
        <dgm:presLayoutVars>
          <dgm:chMax val="1"/>
          <dgm:chPref val="1"/>
        </dgm:presLayoutVars>
      </dgm:prSet>
      <dgm:spPr/>
    </dgm:pt>
    <dgm:pt modelId="{82E820B8-DF5B-422C-A153-C99CF548FBE0}" type="pres">
      <dgm:prSet presAssocID="{A3C00FF0-6B33-4F95-8880-AAFE9D7B1802}" presName="sibTrans" presStyleLbl="sibTrans2D1" presStyleIdx="0" presStyleCnt="0"/>
      <dgm:spPr/>
    </dgm:pt>
    <dgm:pt modelId="{0B5629D4-9A11-4AB5-A005-DE351FA1FC9C}" type="pres">
      <dgm:prSet presAssocID="{E2F3C3C5-37E8-482E-85F2-9BBCCD11ABE9}" presName="compNode" presStyleCnt="0"/>
      <dgm:spPr/>
    </dgm:pt>
    <dgm:pt modelId="{CD5C8188-599C-41E3-B0CE-1703B9E47253}" type="pres">
      <dgm:prSet presAssocID="{E2F3C3C5-37E8-482E-85F2-9BBCCD11ABE9}" presName="iconBgRect" presStyleLbl="bgShp" presStyleIdx="1" presStyleCnt="2"/>
      <dgm:spPr/>
    </dgm:pt>
    <dgm:pt modelId="{BD0581DC-4DC9-49EE-A8EC-F98AC287C658}" type="pres">
      <dgm:prSet presAssocID="{E2F3C3C5-37E8-482E-85F2-9BBCCD11AB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BEAE272-3DBF-442E-B7BD-E93A3E8C3B65}" type="pres">
      <dgm:prSet presAssocID="{E2F3C3C5-37E8-482E-85F2-9BBCCD11ABE9}" presName="spaceRect" presStyleCnt="0"/>
      <dgm:spPr/>
    </dgm:pt>
    <dgm:pt modelId="{505D7ABA-10B4-40C7-AD56-90CE9CEEB67A}" type="pres">
      <dgm:prSet presAssocID="{E2F3C3C5-37E8-482E-85F2-9BBCCD11ABE9}" presName="textRect" presStyleLbl="revTx" presStyleIdx="1" presStyleCnt="2">
        <dgm:presLayoutVars>
          <dgm:chMax val="1"/>
          <dgm:chPref val="1"/>
        </dgm:presLayoutVars>
      </dgm:prSet>
      <dgm:spPr/>
    </dgm:pt>
  </dgm:ptLst>
  <dgm:cxnLst>
    <dgm:cxn modelId="{29E98F31-8F25-4E56-8E2E-08D81F03FB31}" srcId="{9F814A38-8985-4780-A674-DC8D41E6ADB8}" destId="{E2F3C3C5-37E8-482E-85F2-9BBCCD11ABE9}" srcOrd="1" destOrd="0" parTransId="{3E37A958-702B-4666-A1A3-5A42AE8D9205}" sibTransId="{4FB59C75-7090-4E1F-9236-776AA9864C51}"/>
    <dgm:cxn modelId="{81F4868C-5B94-4267-A655-6AFB4467CA21}" type="presOf" srcId="{9F814A38-8985-4780-A674-DC8D41E6ADB8}" destId="{0EAC0A27-E9DD-4661-9F5B-C40AF9BBA626}" srcOrd="0" destOrd="0" presId="urn:microsoft.com/office/officeart/2018/2/layout/IconCircleList"/>
    <dgm:cxn modelId="{54DCF792-2003-4B95-96FD-ACD13B70D06B}" type="presOf" srcId="{E2F3C3C5-37E8-482E-85F2-9BBCCD11ABE9}" destId="{505D7ABA-10B4-40C7-AD56-90CE9CEEB67A}" srcOrd="0" destOrd="0" presId="urn:microsoft.com/office/officeart/2018/2/layout/IconCircleList"/>
    <dgm:cxn modelId="{3E87BABE-F62C-43B8-BD8E-5B6802598102}" srcId="{9F814A38-8985-4780-A674-DC8D41E6ADB8}" destId="{989D5E33-2E56-476C-A19D-800FAAE63E82}" srcOrd="0" destOrd="0" parTransId="{BF5F649C-E150-4C13-99BD-F595DEAD1654}" sibTransId="{A3C00FF0-6B33-4F95-8880-AAFE9D7B1802}"/>
    <dgm:cxn modelId="{7E2193EE-A87F-406E-AB4E-748B6FB2ECB8}" type="presOf" srcId="{989D5E33-2E56-476C-A19D-800FAAE63E82}" destId="{16366858-10B8-42BE-811B-F6DFCBAE08D0}" srcOrd="0" destOrd="0" presId="urn:microsoft.com/office/officeart/2018/2/layout/IconCircleList"/>
    <dgm:cxn modelId="{58E3E7FB-0554-4B21-BD52-5A30323DEE52}" type="presOf" srcId="{A3C00FF0-6B33-4F95-8880-AAFE9D7B1802}" destId="{82E820B8-DF5B-422C-A153-C99CF548FBE0}" srcOrd="0" destOrd="0" presId="urn:microsoft.com/office/officeart/2018/2/layout/IconCircleList"/>
    <dgm:cxn modelId="{0875A4DB-874C-4C6B-AB5A-21496B37EAF5}" type="presParOf" srcId="{0EAC0A27-E9DD-4661-9F5B-C40AF9BBA626}" destId="{764F0B7D-CC7D-4394-8ABA-FB1E2DF6850B}" srcOrd="0" destOrd="0" presId="urn:microsoft.com/office/officeart/2018/2/layout/IconCircleList"/>
    <dgm:cxn modelId="{F5E7DA33-9BE0-4CB8-912E-A62FAB9FFF4C}" type="presParOf" srcId="{764F0B7D-CC7D-4394-8ABA-FB1E2DF6850B}" destId="{04228BF3-0A86-46A2-A7AE-D42A7A823E9E}" srcOrd="0" destOrd="0" presId="urn:microsoft.com/office/officeart/2018/2/layout/IconCircleList"/>
    <dgm:cxn modelId="{E7E56B09-271E-43B6-A698-B767ADA1F080}" type="presParOf" srcId="{04228BF3-0A86-46A2-A7AE-D42A7A823E9E}" destId="{A266283B-3E06-4379-A0BD-44646F1EA5C0}" srcOrd="0" destOrd="0" presId="urn:microsoft.com/office/officeart/2018/2/layout/IconCircleList"/>
    <dgm:cxn modelId="{C954E7FD-975F-4A63-8004-E9A33E254D47}" type="presParOf" srcId="{04228BF3-0A86-46A2-A7AE-D42A7A823E9E}" destId="{39285A9D-04DD-4449-AA3E-D500944E1D78}" srcOrd="1" destOrd="0" presId="urn:microsoft.com/office/officeart/2018/2/layout/IconCircleList"/>
    <dgm:cxn modelId="{8D25994E-3788-4AA6-9800-B7818902988A}" type="presParOf" srcId="{04228BF3-0A86-46A2-A7AE-D42A7A823E9E}" destId="{2091C7A1-FA6E-4767-91CC-35F3CBF0D85C}" srcOrd="2" destOrd="0" presId="urn:microsoft.com/office/officeart/2018/2/layout/IconCircleList"/>
    <dgm:cxn modelId="{8703824A-10CA-4B1E-8339-44D468A171AD}" type="presParOf" srcId="{04228BF3-0A86-46A2-A7AE-D42A7A823E9E}" destId="{16366858-10B8-42BE-811B-F6DFCBAE08D0}" srcOrd="3" destOrd="0" presId="urn:microsoft.com/office/officeart/2018/2/layout/IconCircleList"/>
    <dgm:cxn modelId="{30C43324-C198-402E-AC50-3B545CE68D8C}" type="presParOf" srcId="{764F0B7D-CC7D-4394-8ABA-FB1E2DF6850B}" destId="{82E820B8-DF5B-422C-A153-C99CF548FBE0}" srcOrd="1" destOrd="0" presId="urn:microsoft.com/office/officeart/2018/2/layout/IconCircleList"/>
    <dgm:cxn modelId="{5E2ACB8E-1DCB-444A-81B8-6FD0207C6689}" type="presParOf" srcId="{764F0B7D-CC7D-4394-8ABA-FB1E2DF6850B}" destId="{0B5629D4-9A11-4AB5-A005-DE351FA1FC9C}" srcOrd="2" destOrd="0" presId="urn:microsoft.com/office/officeart/2018/2/layout/IconCircleList"/>
    <dgm:cxn modelId="{335541D1-F255-4695-9A76-1320DF094F89}" type="presParOf" srcId="{0B5629D4-9A11-4AB5-A005-DE351FA1FC9C}" destId="{CD5C8188-599C-41E3-B0CE-1703B9E47253}" srcOrd="0" destOrd="0" presId="urn:microsoft.com/office/officeart/2018/2/layout/IconCircleList"/>
    <dgm:cxn modelId="{B202A7BE-55BD-401B-82F1-AD7EB9916D0C}" type="presParOf" srcId="{0B5629D4-9A11-4AB5-A005-DE351FA1FC9C}" destId="{BD0581DC-4DC9-49EE-A8EC-F98AC287C658}" srcOrd="1" destOrd="0" presId="urn:microsoft.com/office/officeart/2018/2/layout/IconCircleList"/>
    <dgm:cxn modelId="{EECA30B0-696D-4511-83DA-BF587A9FD2AD}" type="presParOf" srcId="{0B5629D4-9A11-4AB5-A005-DE351FA1FC9C}" destId="{6BEAE272-3DBF-442E-B7BD-E93A3E8C3B65}" srcOrd="2" destOrd="0" presId="urn:microsoft.com/office/officeart/2018/2/layout/IconCircleList"/>
    <dgm:cxn modelId="{8DB572AF-CE37-43DA-8822-FB4952E39F6B}" type="presParOf" srcId="{0B5629D4-9A11-4AB5-A005-DE351FA1FC9C}" destId="{505D7ABA-10B4-40C7-AD56-90CE9CEEB67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3385ECC-D60A-425E-AB0F-F751D75DB76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7B63DC7-6DEF-40B4-8B09-E82E361F0055}">
      <dgm:prSet/>
      <dgm:spPr/>
      <dgm:t>
        <a:bodyPr/>
        <a:lstStyle/>
        <a:p>
          <a:r>
            <a:rPr lang="en-US" b="1" dirty="0"/>
            <a:t>Area To Clean</a:t>
          </a:r>
        </a:p>
      </dgm:t>
    </dgm:pt>
    <dgm:pt modelId="{812EE60E-608A-4E33-AB7E-08789F9AF5E3}" type="parTrans" cxnId="{5729F3D4-BDCA-4D04-AFC2-3B9C297A19DB}">
      <dgm:prSet/>
      <dgm:spPr/>
      <dgm:t>
        <a:bodyPr/>
        <a:lstStyle/>
        <a:p>
          <a:endParaRPr lang="en-US"/>
        </a:p>
      </dgm:t>
    </dgm:pt>
    <dgm:pt modelId="{9D466802-15FD-4BFE-9151-3D93AF059A3E}" type="sibTrans" cxnId="{5729F3D4-BDCA-4D04-AFC2-3B9C297A19DB}">
      <dgm:prSet/>
      <dgm:spPr/>
      <dgm:t>
        <a:bodyPr/>
        <a:lstStyle/>
        <a:p>
          <a:endParaRPr lang="en-US"/>
        </a:p>
      </dgm:t>
    </dgm:pt>
    <dgm:pt modelId="{076031F0-B038-439D-A93F-10711C7591C6}">
      <dgm:prSet/>
      <dgm:spPr/>
      <dgm:t>
        <a:bodyPr/>
        <a:lstStyle/>
        <a:p>
          <a:r>
            <a:rPr lang="en-US" b="1" dirty="0"/>
            <a:t>Product to Use</a:t>
          </a:r>
        </a:p>
      </dgm:t>
    </dgm:pt>
    <dgm:pt modelId="{D2FA3B58-E510-4162-8134-AB9CACB9A150}" type="parTrans" cxnId="{2802974C-D4B0-4209-A0DA-41D1C69E40AE}">
      <dgm:prSet/>
      <dgm:spPr/>
      <dgm:t>
        <a:bodyPr/>
        <a:lstStyle/>
        <a:p>
          <a:endParaRPr lang="en-US"/>
        </a:p>
      </dgm:t>
    </dgm:pt>
    <dgm:pt modelId="{D7EF39C8-063A-4C70-851B-1A2B031BF1D6}" type="sibTrans" cxnId="{2802974C-D4B0-4209-A0DA-41D1C69E40AE}">
      <dgm:prSet/>
      <dgm:spPr/>
      <dgm:t>
        <a:bodyPr/>
        <a:lstStyle/>
        <a:p>
          <a:endParaRPr lang="en-US"/>
        </a:p>
      </dgm:t>
    </dgm:pt>
    <dgm:pt modelId="{74A83D14-E752-4A7C-ABA3-E11259D5B35D}">
      <dgm:prSet/>
      <dgm:spPr/>
      <dgm:t>
        <a:bodyPr/>
        <a:lstStyle/>
        <a:p>
          <a:r>
            <a:rPr lang="en-US" b="1" dirty="0"/>
            <a:t>Equipment / Materials Needed</a:t>
          </a:r>
        </a:p>
      </dgm:t>
    </dgm:pt>
    <dgm:pt modelId="{6FF8DAAD-4C14-4A27-B62B-D057275EB731}" type="parTrans" cxnId="{84ED611A-A70C-4FAB-AE6D-C182E69E1861}">
      <dgm:prSet/>
      <dgm:spPr/>
      <dgm:t>
        <a:bodyPr/>
        <a:lstStyle/>
        <a:p>
          <a:endParaRPr lang="en-US"/>
        </a:p>
      </dgm:t>
    </dgm:pt>
    <dgm:pt modelId="{25CC510E-A370-41A7-96F7-5B0A30793C8A}" type="sibTrans" cxnId="{84ED611A-A70C-4FAB-AE6D-C182E69E1861}">
      <dgm:prSet/>
      <dgm:spPr/>
      <dgm:t>
        <a:bodyPr/>
        <a:lstStyle/>
        <a:p>
          <a:endParaRPr lang="en-US"/>
        </a:p>
      </dgm:t>
    </dgm:pt>
    <dgm:pt modelId="{84B857C2-4EA9-4312-B326-9ED9290637D7}" type="pres">
      <dgm:prSet presAssocID="{23385ECC-D60A-425E-AB0F-F751D75DB761}" presName="root" presStyleCnt="0">
        <dgm:presLayoutVars>
          <dgm:dir/>
          <dgm:resizeHandles val="exact"/>
        </dgm:presLayoutVars>
      </dgm:prSet>
      <dgm:spPr/>
    </dgm:pt>
    <dgm:pt modelId="{31114697-4BC0-4BF5-94A2-7D54D7670D9E}" type="pres">
      <dgm:prSet presAssocID="{23385ECC-D60A-425E-AB0F-F751D75DB761}" presName="container" presStyleCnt="0">
        <dgm:presLayoutVars>
          <dgm:dir/>
          <dgm:resizeHandles val="exact"/>
        </dgm:presLayoutVars>
      </dgm:prSet>
      <dgm:spPr/>
    </dgm:pt>
    <dgm:pt modelId="{4F29C169-C7F1-4817-825A-DCA970063A2A}" type="pres">
      <dgm:prSet presAssocID="{87B63DC7-6DEF-40B4-8B09-E82E361F0055}" presName="compNode" presStyleCnt="0"/>
      <dgm:spPr/>
    </dgm:pt>
    <dgm:pt modelId="{3259318B-F0D0-4A29-B4CA-5294D61EFEBA}" type="pres">
      <dgm:prSet presAssocID="{87B63DC7-6DEF-40B4-8B09-E82E361F0055}" presName="iconBgRect" presStyleLbl="bgShp" presStyleIdx="0" presStyleCnt="3"/>
      <dgm:spPr/>
    </dgm:pt>
    <dgm:pt modelId="{879C4E92-5CCC-4683-8D16-DD42BAE6DB07}" type="pres">
      <dgm:prSet presAssocID="{87B63DC7-6DEF-40B4-8B09-E82E361F00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EE01D776-3200-44C9-9DC4-0750C5A0A47A}" type="pres">
      <dgm:prSet presAssocID="{87B63DC7-6DEF-40B4-8B09-E82E361F0055}" presName="spaceRect" presStyleCnt="0"/>
      <dgm:spPr/>
    </dgm:pt>
    <dgm:pt modelId="{DFADF4F1-D67E-457A-A041-E33943244508}" type="pres">
      <dgm:prSet presAssocID="{87B63DC7-6DEF-40B4-8B09-E82E361F0055}" presName="textRect" presStyleLbl="revTx" presStyleIdx="0" presStyleCnt="3">
        <dgm:presLayoutVars>
          <dgm:chMax val="1"/>
          <dgm:chPref val="1"/>
        </dgm:presLayoutVars>
      </dgm:prSet>
      <dgm:spPr/>
    </dgm:pt>
    <dgm:pt modelId="{F8FF942F-1AAA-4F80-9E5B-2EB1606DF943}" type="pres">
      <dgm:prSet presAssocID="{9D466802-15FD-4BFE-9151-3D93AF059A3E}" presName="sibTrans" presStyleLbl="sibTrans2D1" presStyleIdx="0" presStyleCnt="0"/>
      <dgm:spPr/>
    </dgm:pt>
    <dgm:pt modelId="{7FCF6218-0622-4F71-9853-D568D4B3E1BD}" type="pres">
      <dgm:prSet presAssocID="{076031F0-B038-439D-A93F-10711C7591C6}" presName="compNode" presStyleCnt="0"/>
      <dgm:spPr/>
    </dgm:pt>
    <dgm:pt modelId="{1DCDE94E-83FA-48F3-91E8-8B2C940558B1}" type="pres">
      <dgm:prSet presAssocID="{076031F0-B038-439D-A93F-10711C7591C6}" presName="iconBgRect" presStyleLbl="bgShp" presStyleIdx="1" presStyleCnt="3"/>
      <dgm:spPr/>
    </dgm:pt>
    <dgm:pt modelId="{1B8A3A83-4098-4700-9170-31960CAD8A6C}" type="pres">
      <dgm:prSet presAssocID="{076031F0-B038-439D-A93F-10711C7591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dgeTm"/>
        </a:ext>
      </dgm:extLst>
    </dgm:pt>
    <dgm:pt modelId="{94585A6B-9B98-477B-90E2-7502E4FE2F6A}" type="pres">
      <dgm:prSet presAssocID="{076031F0-B038-439D-A93F-10711C7591C6}" presName="spaceRect" presStyleCnt="0"/>
      <dgm:spPr/>
    </dgm:pt>
    <dgm:pt modelId="{EC1D1BF6-14A5-40BB-A095-36A3E6FA11A1}" type="pres">
      <dgm:prSet presAssocID="{076031F0-B038-439D-A93F-10711C7591C6}" presName="textRect" presStyleLbl="revTx" presStyleIdx="1" presStyleCnt="3">
        <dgm:presLayoutVars>
          <dgm:chMax val="1"/>
          <dgm:chPref val="1"/>
        </dgm:presLayoutVars>
      </dgm:prSet>
      <dgm:spPr/>
    </dgm:pt>
    <dgm:pt modelId="{0A577958-3FC1-41A4-9951-24671A9647C3}" type="pres">
      <dgm:prSet presAssocID="{D7EF39C8-063A-4C70-851B-1A2B031BF1D6}" presName="sibTrans" presStyleLbl="sibTrans2D1" presStyleIdx="0" presStyleCnt="0"/>
      <dgm:spPr/>
    </dgm:pt>
    <dgm:pt modelId="{E310B84E-7127-453F-AEA4-AC391757EBA5}" type="pres">
      <dgm:prSet presAssocID="{74A83D14-E752-4A7C-ABA3-E11259D5B35D}" presName="compNode" presStyleCnt="0"/>
      <dgm:spPr/>
    </dgm:pt>
    <dgm:pt modelId="{A85716E6-19D4-4784-8408-4739DFE46F55}" type="pres">
      <dgm:prSet presAssocID="{74A83D14-E752-4A7C-ABA3-E11259D5B35D}" presName="iconBgRect" presStyleLbl="bgShp" presStyleIdx="2" presStyleCnt="3"/>
      <dgm:spPr/>
    </dgm:pt>
    <dgm:pt modelId="{4FB895D9-A069-4F96-9F3D-4E79A50D65A2}" type="pres">
      <dgm:prSet presAssocID="{74A83D14-E752-4A7C-ABA3-E11259D5B3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ian"/>
        </a:ext>
      </dgm:extLst>
    </dgm:pt>
    <dgm:pt modelId="{7287C6A3-7D32-4BDD-94BC-ED9CDEB82FBC}" type="pres">
      <dgm:prSet presAssocID="{74A83D14-E752-4A7C-ABA3-E11259D5B35D}" presName="spaceRect" presStyleCnt="0"/>
      <dgm:spPr/>
    </dgm:pt>
    <dgm:pt modelId="{E5B552AD-39D7-4A38-9DC2-FF8B037E8361}" type="pres">
      <dgm:prSet presAssocID="{74A83D14-E752-4A7C-ABA3-E11259D5B35D}" presName="textRect" presStyleLbl="revTx" presStyleIdx="2" presStyleCnt="3">
        <dgm:presLayoutVars>
          <dgm:chMax val="1"/>
          <dgm:chPref val="1"/>
        </dgm:presLayoutVars>
      </dgm:prSet>
      <dgm:spPr/>
    </dgm:pt>
  </dgm:ptLst>
  <dgm:cxnLst>
    <dgm:cxn modelId="{E528ED0B-5B60-47FC-AAB9-5783A3E38568}" type="presOf" srcId="{9D466802-15FD-4BFE-9151-3D93AF059A3E}" destId="{F8FF942F-1AAA-4F80-9E5B-2EB1606DF943}" srcOrd="0" destOrd="0" presId="urn:microsoft.com/office/officeart/2018/2/layout/IconCircleList"/>
    <dgm:cxn modelId="{84ED611A-A70C-4FAB-AE6D-C182E69E1861}" srcId="{23385ECC-D60A-425E-AB0F-F751D75DB761}" destId="{74A83D14-E752-4A7C-ABA3-E11259D5B35D}" srcOrd="2" destOrd="0" parTransId="{6FF8DAAD-4C14-4A27-B62B-D057275EB731}" sibTransId="{25CC510E-A370-41A7-96F7-5B0A30793C8A}"/>
    <dgm:cxn modelId="{D2CCC926-79F9-49ED-9515-DDF078236FBC}" type="presOf" srcId="{076031F0-B038-439D-A93F-10711C7591C6}" destId="{EC1D1BF6-14A5-40BB-A095-36A3E6FA11A1}" srcOrd="0" destOrd="0" presId="urn:microsoft.com/office/officeart/2018/2/layout/IconCircleList"/>
    <dgm:cxn modelId="{1155E229-D7F7-4016-ABFC-3B26272F033D}" type="presOf" srcId="{87B63DC7-6DEF-40B4-8B09-E82E361F0055}" destId="{DFADF4F1-D67E-457A-A041-E33943244508}" srcOrd="0" destOrd="0" presId="urn:microsoft.com/office/officeart/2018/2/layout/IconCircleList"/>
    <dgm:cxn modelId="{2802974C-D4B0-4209-A0DA-41D1C69E40AE}" srcId="{23385ECC-D60A-425E-AB0F-F751D75DB761}" destId="{076031F0-B038-439D-A93F-10711C7591C6}" srcOrd="1" destOrd="0" parTransId="{D2FA3B58-E510-4162-8134-AB9CACB9A150}" sibTransId="{D7EF39C8-063A-4C70-851B-1A2B031BF1D6}"/>
    <dgm:cxn modelId="{F6D7BC82-AF6A-4272-B9C7-DCD58A459FCE}" type="presOf" srcId="{23385ECC-D60A-425E-AB0F-F751D75DB761}" destId="{84B857C2-4EA9-4312-B326-9ED9290637D7}" srcOrd="0" destOrd="0" presId="urn:microsoft.com/office/officeart/2018/2/layout/IconCircleList"/>
    <dgm:cxn modelId="{4D8B899E-F88E-40F2-A927-F56E0D7EC3E5}" type="presOf" srcId="{74A83D14-E752-4A7C-ABA3-E11259D5B35D}" destId="{E5B552AD-39D7-4A38-9DC2-FF8B037E8361}" srcOrd="0" destOrd="0" presId="urn:microsoft.com/office/officeart/2018/2/layout/IconCircleList"/>
    <dgm:cxn modelId="{A7AFA8B2-6E5F-4991-8BFE-E785C1B4E4F1}" type="presOf" srcId="{D7EF39C8-063A-4C70-851B-1A2B031BF1D6}" destId="{0A577958-3FC1-41A4-9951-24671A9647C3}" srcOrd="0" destOrd="0" presId="urn:microsoft.com/office/officeart/2018/2/layout/IconCircleList"/>
    <dgm:cxn modelId="{5729F3D4-BDCA-4D04-AFC2-3B9C297A19DB}" srcId="{23385ECC-D60A-425E-AB0F-F751D75DB761}" destId="{87B63DC7-6DEF-40B4-8B09-E82E361F0055}" srcOrd="0" destOrd="0" parTransId="{812EE60E-608A-4E33-AB7E-08789F9AF5E3}" sibTransId="{9D466802-15FD-4BFE-9151-3D93AF059A3E}"/>
    <dgm:cxn modelId="{55E35E93-8468-441B-92C1-AF4E7EE283EA}" type="presParOf" srcId="{84B857C2-4EA9-4312-B326-9ED9290637D7}" destId="{31114697-4BC0-4BF5-94A2-7D54D7670D9E}" srcOrd="0" destOrd="0" presId="urn:microsoft.com/office/officeart/2018/2/layout/IconCircleList"/>
    <dgm:cxn modelId="{F2039F78-335C-4022-AD6B-623251C2120B}" type="presParOf" srcId="{31114697-4BC0-4BF5-94A2-7D54D7670D9E}" destId="{4F29C169-C7F1-4817-825A-DCA970063A2A}" srcOrd="0" destOrd="0" presId="urn:microsoft.com/office/officeart/2018/2/layout/IconCircleList"/>
    <dgm:cxn modelId="{C6F7F500-107D-4F0E-B68D-9387FFC3C5F6}" type="presParOf" srcId="{4F29C169-C7F1-4817-825A-DCA970063A2A}" destId="{3259318B-F0D0-4A29-B4CA-5294D61EFEBA}" srcOrd="0" destOrd="0" presId="urn:microsoft.com/office/officeart/2018/2/layout/IconCircleList"/>
    <dgm:cxn modelId="{F8730E8A-A75D-41F7-A9DE-285146C73560}" type="presParOf" srcId="{4F29C169-C7F1-4817-825A-DCA970063A2A}" destId="{879C4E92-5CCC-4683-8D16-DD42BAE6DB07}" srcOrd="1" destOrd="0" presId="urn:microsoft.com/office/officeart/2018/2/layout/IconCircleList"/>
    <dgm:cxn modelId="{F17FA943-0E7E-44CC-93DE-B607F8A494E1}" type="presParOf" srcId="{4F29C169-C7F1-4817-825A-DCA970063A2A}" destId="{EE01D776-3200-44C9-9DC4-0750C5A0A47A}" srcOrd="2" destOrd="0" presId="urn:microsoft.com/office/officeart/2018/2/layout/IconCircleList"/>
    <dgm:cxn modelId="{7A52B26F-2887-4B70-97E4-48F5BD6F1ADF}" type="presParOf" srcId="{4F29C169-C7F1-4817-825A-DCA970063A2A}" destId="{DFADF4F1-D67E-457A-A041-E33943244508}" srcOrd="3" destOrd="0" presId="urn:microsoft.com/office/officeart/2018/2/layout/IconCircleList"/>
    <dgm:cxn modelId="{D13C6F0B-037B-47B3-8EF5-F94D6E776AF7}" type="presParOf" srcId="{31114697-4BC0-4BF5-94A2-7D54D7670D9E}" destId="{F8FF942F-1AAA-4F80-9E5B-2EB1606DF943}" srcOrd="1" destOrd="0" presId="urn:microsoft.com/office/officeart/2018/2/layout/IconCircleList"/>
    <dgm:cxn modelId="{014ED649-E8E1-4551-9775-01F86F25935D}" type="presParOf" srcId="{31114697-4BC0-4BF5-94A2-7D54D7670D9E}" destId="{7FCF6218-0622-4F71-9853-D568D4B3E1BD}" srcOrd="2" destOrd="0" presId="urn:microsoft.com/office/officeart/2018/2/layout/IconCircleList"/>
    <dgm:cxn modelId="{8F4A339A-2EB4-4955-A647-19E06D2A7826}" type="presParOf" srcId="{7FCF6218-0622-4F71-9853-D568D4B3E1BD}" destId="{1DCDE94E-83FA-48F3-91E8-8B2C940558B1}" srcOrd="0" destOrd="0" presId="urn:microsoft.com/office/officeart/2018/2/layout/IconCircleList"/>
    <dgm:cxn modelId="{F6A3E455-52B7-435B-85AE-FF81F70E999B}" type="presParOf" srcId="{7FCF6218-0622-4F71-9853-D568D4B3E1BD}" destId="{1B8A3A83-4098-4700-9170-31960CAD8A6C}" srcOrd="1" destOrd="0" presId="urn:microsoft.com/office/officeart/2018/2/layout/IconCircleList"/>
    <dgm:cxn modelId="{98F54A3E-27C4-4DFD-A149-3C10714D1317}" type="presParOf" srcId="{7FCF6218-0622-4F71-9853-D568D4B3E1BD}" destId="{94585A6B-9B98-477B-90E2-7502E4FE2F6A}" srcOrd="2" destOrd="0" presId="urn:microsoft.com/office/officeart/2018/2/layout/IconCircleList"/>
    <dgm:cxn modelId="{B647702C-2FB9-40FA-9C63-28B8CF37627C}" type="presParOf" srcId="{7FCF6218-0622-4F71-9853-D568D4B3E1BD}" destId="{EC1D1BF6-14A5-40BB-A095-36A3E6FA11A1}" srcOrd="3" destOrd="0" presId="urn:microsoft.com/office/officeart/2018/2/layout/IconCircleList"/>
    <dgm:cxn modelId="{02C93D22-11FF-481E-9916-89E49415C83D}" type="presParOf" srcId="{31114697-4BC0-4BF5-94A2-7D54D7670D9E}" destId="{0A577958-3FC1-41A4-9951-24671A9647C3}" srcOrd="3" destOrd="0" presId="urn:microsoft.com/office/officeart/2018/2/layout/IconCircleList"/>
    <dgm:cxn modelId="{D58FE45E-5ABB-4CE1-B5B4-3DF47FD2B5CD}" type="presParOf" srcId="{31114697-4BC0-4BF5-94A2-7D54D7670D9E}" destId="{E310B84E-7127-453F-AEA4-AC391757EBA5}" srcOrd="4" destOrd="0" presId="urn:microsoft.com/office/officeart/2018/2/layout/IconCircleList"/>
    <dgm:cxn modelId="{B40A7125-7A14-4E58-B2F4-91BCE99597FB}" type="presParOf" srcId="{E310B84E-7127-453F-AEA4-AC391757EBA5}" destId="{A85716E6-19D4-4784-8408-4739DFE46F55}" srcOrd="0" destOrd="0" presId="urn:microsoft.com/office/officeart/2018/2/layout/IconCircleList"/>
    <dgm:cxn modelId="{045E53D1-1DFD-435C-9845-0A01F31D6525}" type="presParOf" srcId="{E310B84E-7127-453F-AEA4-AC391757EBA5}" destId="{4FB895D9-A069-4F96-9F3D-4E79A50D65A2}" srcOrd="1" destOrd="0" presId="urn:microsoft.com/office/officeart/2018/2/layout/IconCircleList"/>
    <dgm:cxn modelId="{DA2611C2-93C1-4F60-BD70-ABE05E48509F}" type="presParOf" srcId="{E310B84E-7127-453F-AEA4-AC391757EBA5}" destId="{7287C6A3-7D32-4BDD-94BC-ED9CDEB82FBC}" srcOrd="2" destOrd="0" presId="urn:microsoft.com/office/officeart/2018/2/layout/IconCircleList"/>
    <dgm:cxn modelId="{22F783B2-421C-4911-A542-84988C252174}" type="presParOf" srcId="{E310B84E-7127-453F-AEA4-AC391757EBA5}" destId="{E5B552AD-39D7-4A38-9DC2-FF8B037E836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8E95D20-A4BD-4D44-BCCB-BA03EBEBE41C}"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7AC853BC-B141-4CC5-A98E-E8CBA8B4CF0E}">
      <dgm:prSet/>
      <dgm:spPr/>
      <dgm:t>
        <a:bodyPr/>
        <a:lstStyle/>
        <a:p>
          <a:r>
            <a:rPr lang="en-US" dirty="0"/>
            <a:t>Rule 1</a:t>
          </a:r>
        </a:p>
      </dgm:t>
    </dgm:pt>
    <dgm:pt modelId="{F115B048-7771-4AE4-8B3C-9582192B9ABB}" type="parTrans" cxnId="{B80BA3CB-996F-42BC-9487-C25395F79569}">
      <dgm:prSet/>
      <dgm:spPr/>
      <dgm:t>
        <a:bodyPr/>
        <a:lstStyle/>
        <a:p>
          <a:endParaRPr lang="en-US"/>
        </a:p>
      </dgm:t>
    </dgm:pt>
    <dgm:pt modelId="{7CFC5254-3A08-4FEB-BFD5-1DF25024EE7D}" type="sibTrans" cxnId="{B80BA3CB-996F-42BC-9487-C25395F79569}">
      <dgm:prSet/>
      <dgm:spPr/>
      <dgm:t>
        <a:bodyPr/>
        <a:lstStyle/>
        <a:p>
          <a:endParaRPr lang="en-US"/>
        </a:p>
      </dgm:t>
    </dgm:pt>
    <dgm:pt modelId="{7E0D5963-817F-4D43-BA0A-22F776C619AA}">
      <dgm:prSet/>
      <dgm:spPr>
        <a:solidFill>
          <a:schemeClr val="accent2">
            <a:lumMod val="75000"/>
          </a:schemeClr>
        </a:solidFill>
      </dgm:spPr>
      <dgm:t>
        <a:bodyPr/>
        <a:lstStyle/>
        <a:p>
          <a:r>
            <a:rPr lang="en-US" dirty="0"/>
            <a:t>Clean from Top to Bottom</a:t>
          </a:r>
        </a:p>
      </dgm:t>
    </dgm:pt>
    <dgm:pt modelId="{264B206C-FFC3-4BBA-9451-5819C132D3E0}" type="parTrans" cxnId="{FD28E165-169A-4DC1-8A2E-649CFB1394E1}">
      <dgm:prSet/>
      <dgm:spPr/>
      <dgm:t>
        <a:bodyPr/>
        <a:lstStyle/>
        <a:p>
          <a:endParaRPr lang="en-US"/>
        </a:p>
      </dgm:t>
    </dgm:pt>
    <dgm:pt modelId="{81CD58A4-9CF5-4842-8833-9F601095EBAD}" type="sibTrans" cxnId="{FD28E165-169A-4DC1-8A2E-649CFB1394E1}">
      <dgm:prSet/>
      <dgm:spPr/>
      <dgm:t>
        <a:bodyPr/>
        <a:lstStyle/>
        <a:p>
          <a:endParaRPr lang="en-US"/>
        </a:p>
      </dgm:t>
    </dgm:pt>
    <dgm:pt modelId="{CFEF0FE5-058B-4272-A77B-22D0475EFC1E}">
      <dgm:prSet/>
      <dgm:spPr/>
      <dgm:t>
        <a:bodyPr/>
        <a:lstStyle/>
        <a:p>
          <a:r>
            <a:rPr lang="en-US" dirty="0"/>
            <a:t>Rule 2</a:t>
          </a:r>
        </a:p>
      </dgm:t>
    </dgm:pt>
    <dgm:pt modelId="{DF559493-2625-49B1-99FE-B0642B6C457F}" type="parTrans" cxnId="{18FB387C-41A8-4C11-9597-3F437CEC3009}">
      <dgm:prSet/>
      <dgm:spPr/>
      <dgm:t>
        <a:bodyPr/>
        <a:lstStyle/>
        <a:p>
          <a:endParaRPr lang="en-US"/>
        </a:p>
      </dgm:t>
    </dgm:pt>
    <dgm:pt modelId="{9EFB01FE-3818-4638-8848-7A4210FF5643}" type="sibTrans" cxnId="{18FB387C-41A8-4C11-9597-3F437CEC3009}">
      <dgm:prSet/>
      <dgm:spPr/>
      <dgm:t>
        <a:bodyPr/>
        <a:lstStyle/>
        <a:p>
          <a:endParaRPr lang="en-US"/>
        </a:p>
      </dgm:t>
    </dgm:pt>
    <dgm:pt modelId="{06EC42D7-F2CB-4524-8DEB-9F7B7A297104}">
      <dgm:prSet/>
      <dgm:spPr/>
      <dgm:t>
        <a:bodyPr/>
        <a:lstStyle/>
        <a:p>
          <a:r>
            <a:rPr lang="en-US" dirty="0"/>
            <a:t>Clean from Dry to Wet</a:t>
          </a:r>
        </a:p>
      </dgm:t>
    </dgm:pt>
    <dgm:pt modelId="{5D944C9A-6566-4B33-8D40-14089CDE4F40}" type="parTrans" cxnId="{688CBDA7-94FD-41A8-9DD3-047A39E3FD8B}">
      <dgm:prSet/>
      <dgm:spPr/>
      <dgm:t>
        <a:bodyPr/>
        <a:lstStyle/>
        <a:p>
          <a:endParaRPr lang="en-US"/>
        </a:p>
      </dgm:t>
    </dgm:pt>
    <dgm:pt modelId="{C097BAE3-5D9D-421D-A3A9-2518D46F300A}" type="sibTrans" cxnId="{688CBDA7-94FD-41A8-9DD3-047A39E3FD8B}">
      <dgm:prSet/>
      <dgm:spPr/>
      <dgm:t>
        <a:bodyPr/>
        <a:lstStyle/>
        <a:p>
          <a:endParaRPr lang="en-US"/>
        </a:p>
      </dgm:t>
    </dgm:pt>
    <dgm:pt modelId="{E848E40E-C5DE-4197-AF35-1E917CEC5367}">
      <dgm:prSet/>
      <dgm:spPr/>
      <dgm:t>
        <a:bodyPr/>
        <a:lstStyle/>
        <a:p>
          <a:r>
            <a:rPr lang="en-US" dirty="0"/>
            <a:t>Rule 3</a:t>
          </a:r>
        </a:p>
      </dgm:t>
    </dgm:pt>
    <dgm:pt modelId="{C38A8976-6F4A-44D3-9094-7036326625B9}" type="parTrans" cxnId="{FAC61F7C-BEB5-4F30-A49A-F086803117F2}">
      <dgm:prSet/>
      <dgm:spPr/>
      <dgm:t>
        <a:bodyPr/>
        <a:lstStyle/>
        <a:p>
          <a:endParaRPr lang="en-US"/>
        </a:p>
      </dgm:t>
    </dgm:pt>
    <dgm:pt modelId="{16926274-3C99-4EE8-8B21-AEA1E4A39919}" type="sibTrans" cxnId="{FAC61F7C-BEB5-4F30-A49A-F086803117F2}">
      <dgm:prSet/>
      <dgm:spPr/>
      <dgm:t>
        <a:bodyPr/>
        <a:lstStyle/>
        <a:p>
          <a:endParaRPr lang="en-US"/>
        </a:p>
      </dgm:t>
    </dgm:pt>
    <dgm:pt modelId="{FEB1412A-0730-4005-A668-7251E061380E}">
      <dgm:prSet/>
      <dgm:spPr/>
      <dgm:t>
        <a:bodyPr/>
        <a:lstStyle/>
        <a:p>
          <a:r>
            <a:rPr lang="en-US" dirty="0"/>
            <a:t>Work towards the Exit</a:t>
          </a:r>
        </a:p>
      </dgm:t>
    </dgm:pt>
    <dgm:pt modelId="{53E16F6F-23B1-4BA5-ACEA-D0E8DC9FA4BA}" type="parTrans" cxnId="{21AC00D5-569C-4507-B396-AD4F59E0A58E}">
      <dgm:prSet/>
      <dgm:spPr/>
      <dgm:t>
        <a:bodyPr/>
        <a:lstStyle/>
        <a:p>
          <a:endParaRPr lang="en-US"/>
        </a:p>
      </dgm:t>
    </dgm:pt>
    <dgm:pt modelId="{576331E7-86B2-44C3-9BAE-395E7080B365}" type="sibTrans" cxnId="{21AC00D5-569C-4507-B396-AD4F59E0A58E}">
      <dgm:prSet/>
      <dgm:spPr/>
      <dgm:t>
        <a:bodyPr/>
        <a:lstStyle/>
        <a:p>
          <a:endParaRPr lang="en-US"/>
        </a:p>
      </dgm:t>
    </dgm:pt>
    <dgm:pt modelId="{B423F619-55CE-8840-9601-694EE7694605}" type="pres">
      <dgm:prSet presAssocID="{18E95D20-A4BD-4D44-BCCB-BA03EBEBE41C}" presName="Name0" presStyleCnt="0">
        <dgm:presLayoutVars>
          <dgm:dir/>
          <dgm:animLvl val="lvl"/>
          <dgm:resizeHandles val="exact"/>
        </dgm:presLayoutVars>
      </dgm:prSet>
      <dgm:spPr/>
    </dgm:pt>
    <dgm:pt modelId="{9AE2E594-6DD8-C445-AEB7-9556B54D48EE}" type="pres">
      <dgm:prSet presAssocID="{7AC853BC-B141-4CC5-A98E-E8CBA8B4CF0E}" presName="linNode" presStyleCnt="0"/>
      <dgm:spPr/>
    </dgm:pt>
    <dgm:pt modelId="{ADB2E7E9-1FB6-DE4A-9C8A-3B6291EDFAA0}" type="pres">
      <dgm:prSet presAssocID="{7AC853BC-B141-4CC5-A98E-E8CBA8B4CF0E}" presName="parentText" presStyleLbl="solidFgAcc1" presStyleIdx="0" presStyleCnt="3">
        <dgm:presLayoutVars>
          <dgm:chMax val="1"/>
          <dgm:bulletEnabled/>
        </dgm:presLayoutVars>
      </dgm:prSet>
      <dgm:spPr/>
    </dgm:pt>
    <dgm:pt modelId="{7C3B3CF4-0518-394E-A694-490317D7D1B8}" type="pres">
      <dgm:prSet presAssocID="{7AC853BC-B141-4CC5-A98E-E8CBA8B4CF0E}" presName="descendantText" presStyleLbl="alignNode1" presStyleIdx="0" presStyleCnt="3">
        <dgm:presLayoutVars>
          <dgm:bulletEnabled/>
        </dgm:presLayoutVars>
      </dgm:prSet>
      <dgm:spPr/>
    </dgm:pt>
    <dgm:pt modelId="{06CB12BF-08B0-744E-9934-3F1D6C1B1F88}" type="pres">
      <dgm:prSet presAssocID="{7CFC5254-3A08-4FEB-BFD5-1DF25024EE7D}" presName="sp" presStyleCnt="0"/>
      <dgm:spPr/>
    </dgm:pt>
    <dgm:pt modelId="{DA0295C4-A2C4-344D-9FCC-A284E893D87D}" type="pres">
      <dgm:prSet presAssocID="{CFEF0FE5-058B-4272-A77B-22D0475EFC1E}" presName="linNode" presStyleCnt="0"/>
      <dgm:spPr/>
    </dgm:pt>
    <dgm:pt modelId="{6033B5D7-AD9E-124E-9A92-D361DEE2BFA5}" type="pres">
      <dgm:prSet presAssocID="{CFEF0FE5-058B-4272-A77B-22D0475EFC1E}" presName="parentText" presStyleLbl="solidFgAcc1" presStyleIdx="1" presStyleCnt="3">
        <dgm:presLayoutVars>
          <dgm:chMax val="1"/>
          <dgm:bulletEnabled/>
        </dgm:presLayoutVars>
      </dgm:prSet>
      <dgm:spPr/>
    </dgm:pt>
    <dgm:pt modelId="{F51AC92A-CE67-274E-A63D-38838E50CBCF}" type="pres">
      <dgm:prSet presAssocID="{CFEF0FE5-058B-4272-A77B-22D0475EFC1E}" presName="descendantText" presStyleLbl="alignNode1" presStyleIdx="1" presStyleCnt="3">
        <dgm:presLayoutVars>
          <dgm:bulletEnabled/>
        </dgm:presLayoutVars>
      </dgm:prSet>
      <dgm:spPr/>
    </dgm:pt>
    <dgm:pt modelId="{BCC7F4BC-44F5-9D4B-A388-B4169F054E2D}" type="pres">
      <dgm:prSet presAssocID="{9EFB01FE-3818-4638-8848-7A4210FF5643}" presName="sp" presStyleCnt="0"/>
      <dgm:spPr/>
    </dgm:pt>
    <dgm:pt modelId="{D4085917-CD01-DB45-9200-B4FE6696F83A}" type="pres">
      <dgm:prSet presAssocID="{E848E40E-C5DE-4197-AF35-1E917CEC5367}" presName="linNode" presStyleCnt="0"/>
      <dgm:spPr/>
    </dgm:pt>
    <dgm:pt modelId="{7CBBED2E-E3D7-E944-BEEE-43AE354F7F23}" type="pres">
      <dgm:prSet presAssocID="{E848E40E-C5DE-4197-AF35-1E917CEC5367}" presName="parentText" presStyleLbl="solidFgAcc1" presStyleIdx="2" presStyleCnt="3">
        <dgm:presLayoutVars>
          <dgm:chMax val="1"/>
          <dgm:bulletEnabled/>
        </dgm:presLayoutVars>
      </dgm:prSet>
      <dgm:spPr/>
    </dgm:pt>
    <dgm:pt modelId="{7706A33C-D522-D84F-8196-B2C8BB17991B}" type="pres">
      <dgm:prSet presAssocID="{E848E40E-C5DE-4197-AF35-1E917CEC5367}" presName="descendantText" presStyleLbl="alignNode1" presStyleIdx="2" presStyleCnt="3">
        <dgm:presLayoutVars>
          <dgm:bulletEnabled/>
        </dgm:presLayoutVars>
      </dgm:prSet>
      <dgm:spPr/>
    </dgm:pt>
  </dgm:ptLst>
  <dgm:cxnLst>
    <dgm:cxn modelId="{7D113E2A-3210-2E47-B497-1E3E894CB4BD}" type="presOf" srcId="{7AC853BC-B141-4CC5-A98E-E8CBA8B4CF0E}" destId="{ADB2E7E9-1FB6-DE4A-9C8A-3B6291EDFAA0}" srcOrd="0" destOrd="0" presId="urn:microsoft.com/office/officeart/2016/7/layout/VerticalHollowActionList"/>
    <dgm:cxn modelId="{FD28E165-169A-4DC1-8A2E-649CFB1394E1}" srcId="{7AC853BC-B141-4CC5-A98E-E8CBA8B4CF0E}" destId="{7E0D5963-817F-4D43-BA0A-22F776C619AA}" srcOrd="0" destOrd="0" parTransId="{264B206C-FFC3-4BBA-9451-5819C132D3E0}" sibTransId="{81CD58A4-9CF5-4842-8833-9F601095EBAD}"/>
    <dgm:cxn modelId="{00829548-369B-864E-ACA2-60312A1FB676}" type="presOf" srcId="{FEB1412A-0730-4005-A668-7251E061380E}" destId="{7706A33C-D522-D84F-8196-B2C8BB17991B}" srcOrd="0" destOrd="0" presId="urn:microsoft.com/office/officeart/2016/7/layout/VerticalHollowActionList"/>
    <dgm:cxn modelId="{52B4736C-167B-EA42-B639-81EF029A860B}" type="presOf" srcId="{06EC42D7-F2CB-4524-8DEB-9F7B7A297104}" destId="{F51AC92A-CE67-274E-A63D-38838E50CBCF}" srcOrd="0" destOrd="0" presId="urn:microsoft.com/office/officeart/2016/7/layout/VerticalHollowActionList"/>
    <dgm:cxn modelId="{FAC61F7C-BEB5-4F30-A49A-F086803117F2}" srcId="{18E95D20-A4BD-4D44-BCCB-BA03EBEBE41C}" destId="{E848E40E-C5DE-4197-AF35-1E917CEC5367}" srcOrd="2" destOrd="0" parTransId="{C38A8976-6F4A-44D3-9094-7036326625B9}" sibTransId="{16926274-3C99-4EE8-8B21-AEA1E4A39919}"/>
    <dgm:cxn modelId="{18FB387C-41A8-4C11-9597-3F437CEC3009}" srcId="{18E95D20-A4BD-4D44-BCCB-BA03EBEBE41C}" destId="{CFEF0FE5-058B-4272-A77B-22D0475EFC1E}" srcOrd="1" destOrd="0" parTransId="{DF559493-2625-49B1-99FE-B0642B6C457F}" sibTransId="{9EFB01FE-3818-4638-8848-7A4210FF5643}"/>
    <dgm:cxn modelId="{688CBDA7-94FD-41A8-9DD3-047A39E3FD8B}" srcId="{CFEF0FE5-058B-4272-A77B-22D0475EFC1E}" destId="{06EC42D7-F2CB-4524-8DEB-9F7B7A297104}" srcOrd="0" destOrd="0" parTransId="{5D944C9A-6566-4B33-8D40-14089CDE4F40}" sibTransId="{C097BAE3-5D9D-421D-A3A9-2518D46F300A}"/>
    <dgm:cxn modelId="{7A169DBC-7AA2-2B44-AFF7-42009EA2EDB1}" type="presOf" srcId="{7E0D5963-817F-4D43-BA0A-22F776C619AA}" destId="{7C3B3CF4-0518-394E-A694-490317D7D1B8}" srcOrd="0" destOrd="0" presId="urn:microsoft.com/office/officeart/2016/7/layout/VerticalHollowActionList"/>
    <dgm:cxn modelId="{662893BE-6796-C54C-A1C9-3BA4A7767DA2}" type="presOf" srcId="{18E95D20-A4BD-4D44-BCCB-BA03EBEBE41C}" destId="{B423F619-55CE-8840-9601-694EE7694605}" srcOrd="0" destOrd="0" presId="urn:microsoft.com/office/officeart/2016/7/layout/VerticalHollowActionList"/>
    <dgm:cxn modelId="{B80BA3CB-996F-42BC-9487-C25395F79569}" srcId="{18E95D20-A4BD-4D44-BCCB-BA03EBEBE41C}" destId="{7AC853BC-B141-4CC5-A98E-E8CBA8B4CF0E}" srcOrd="0" destOrd="0" parTransId="{F115B048-7771-4AE4-8B3C-9582192B9ABB}" sibTransId="{7CFC5254-3A08-4FEB-BFD5-1DF25024EE7D}"/>
    <dgm:cxn modelId="{21AC00D5-569C-4507-B396-AD4F59E0A58E}" srcId="{E848E40E-C5DE-4197-AF35-1E917CEC5367}" destId="{FEB1412A-0730-4005-A668-7251E061380E}" srcOrd="0" destOrd="0" parTransId="{53E16F6F-23B1-4BA5-ACEA-D0E8DC9FA4BA}" sibTransId="{576331E7-86B2-44C3-9BAE-395E7080B365}"/>
    <dgm:cxn modelId="{64F42EE3-1D32-8641-BAB4-2BFF2BF2F598}" type="presOf" srcId="{CFEF0FE5-058B-4272-A77B-22D0475EFC1E}" destId="{6033B5D7-AD9E-124E-9A92-D361DEE2BFA5}" srcOrd="0" destOrd="0" presId="urn:microsoft.com/office/officeart/2016/7/layout/VerticalHollowActionList"/>
    <dgm:cxn modelId="{21F216E9-F10C-514E-9658-1C9D6840A1FA}" type="presOf" srcId="{E848E40E-C5DE-4197-AF35-1E917CEC5367}" destId="{7CBBED2E-E3D7-E944-BEEE-43AE354F7F23}" srcOrd="0" destOrd="0" presId="urn:microsoft.com/office/officeart/2016/7/layout/VerticalHollowActionList"/>
    <dgm:cxn modelId="{DDF8B1F1-639C-E047-AC72-FB2841F8D88C}" type="presParOf" srcId="{B423F619-55CE-8840-9601-694EE7694605}" destId="{9AE2E594-6DD8-C445-AEB7-9556B54D48EE}" srcOrd="0" destOrd="0" presId="urn:microsoft.com/office/officeart/2016/7/layout/VerticalHollowActionList"/>
    <dgm:cxn modelId="{406BEE09-4162-FB43-AE47-7081B9A3D59C}" type="presParOf" srcId="{9AE2E594-6DD8-C445-AEB7-9556B54D48EE}" destId="{ADB2E7E9-1FB6-DE4A-9C8A-3B6291EDFAA0}" srcOrd="0" destOrd="0" presId="urn:microsoft.com/office/officeart/2016/7/layout/VerticalHollowActionList"/>
    <dgm:cxn modelId="{39628C51-72E6-674A-86D2-D9491D8BCC8E}" type="presParOf" srcId="{9AE2E594-6DD8-C445-AEB7-9556B54D48EE}" destId="{7C3B3CF4-0518-394E-A694-490317D7D1B8}" srcOrd="1" destOrd="0" presId="urn:microsoft.com/office/officeart/2016/7/layout/VerticalHollowActionList"/>
    <dgm:cxn modelId="{0412FC79-6CDE-CB4C-A2E2-72C6D180D04D}" type="presParOf" srcId="{B423F619-55CE-8840-9601-694EE7694605}" destId="{06CB12BF-08B0-744E-9934-3F1D6C1B1F88}" srcOrd="1" destOrd="0" presId="urn:microsoft.com/office/officeart/2016/7/layout/VerticalHollowActionList"/>
    <dgm:cxn modelId="{1CDD5E36-2879-6A45-AF88-BB91C76C5BDE}" type="presParOf" srcId="{B423F619-55CE-8840-9601-694EE7694605}" destId="{DA0295C4-A2C4-344D-9FCC-A284E893D87D}" srcOrd="2" destOrd="0" presId="urn:microsoft.com/office/officeart/2016/7/layout/VerticalHollowActionList"/>
    <dgm:cxn modelId="{77201C37-F0DA-9E4F-97C6-CDFFEA47383B}" type="presParOf" srcId="{DA0295C4-A2C4-344D-9FCC-A284E893D87D}" destId="{6033B5D7-AD9E-124E-9A92-D361DEE2BFA5}" srcOrd="0" destOrd="0" presId="urn:microsoft.com/office/officeart/2016/7/layout/VerticalHollowActionList"/>
    <dgm:cxn modelId="{4C16D6DA-8CC4-7548-A907-223DB961864C}" type="presParOf" srcId="{DA0295C4-A2C4-344D-9FCC-A284E893D87D}" destId="{F51AC92A-CE67-274E-A63D-38838E50CBCF}" srcOrd="1" destOrd="0" presId="urn:microsoft.com/office/officeart/2016/7/layout/VerticalHollowActionList"/>
    <dgm:cxn modelId="{07C04CF8-E059-AB4C-948A-D17F0B9BA8E3}" type="presParOf" srcId="{B423F619-55CE-8840-9601-694EE7694605}" destId="{BCC7F4BC-44F5-9D4B-A388-B4169F054E2D}" srcOrd="3" destOrd="0" presId="urn:microsoft.com/office/officeart/2016/7/layout/VerticalHollowActionList"/>
    <dgm:cxn modelId="{C1E5A946-A8B9-1044-9C96-105FD8807BC2}" type="presParOf" srcId="{B423F619-55CE-8840-9601-694EE7694605}" destId="{D4085917-CD01-DB45-9200-B4FE6696F83A}" srcOrd="4" destOrd="0" presId="urn:microsoft.com/office/officeart/2016/7/layout/VerticalHollowActionList"/>
    <dgm:cxn modelId="{440AEB91-80D0-8E4F-8CCF-7134F8E29DE3}" type="presParOf" srcId="{D4085917-CD01-DB45-9200-B4FE6696F83A}" destId="{7CBBED2E-E3D7-E944-BEEE-43AE354F7F23}" srcOrd="0" destOrd="0" presId="urn:microsoft.com/office/officeart/2016/7/layout/VerticalHollowActionList"/>
    <dgm:cxn modelId="{6987C4C9-777D-AE49-9D48-1651A780EFCF}" type="presParOf" srcId="{D4085917-CD01-DB45-9200-B4FE6696F83A}" destId="{7706A33C-D522-D84F-8196-B2C8BB17991B}"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175FD01-7BF3-4B22-8C86-C6392E1FA698}"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en-US"/>
        </a:p>
      </dgm:t>
    </dgm:pt>
    <dgm:pt modelId="{DCD8E0BE-1E25-4D01-94CB-FB2783B31B09}">
      <dgm:prSet custT="1"/>
      <dgm:spPr/>
      <dgm:t>
        <a:bodyPr/>
        <a:lstStyle/>
        <a:p>
          <a:r>
            <a:rPr lang="en-US" sz="1200" dirty="0"/>
            <a:t>Once Per Day: General Cleaning  + High Touch Cleaning</a:t>
          </a:r>
        </a:p>
      </dgm:t>
    </dgm:pt>
    <dgm:pt modelId="{087F5527-E977-444C-80FB-1A43DC04B48F}" type="parTrans" cxnId="{9E833B5D-9943-432F-87B9-1E2954557D74}">
      <dgm:prSet/>
      <dgm:spPr/>
      <dgm:t>
        <a:bodyPr/>
        <a:lstStyle/>
        <a:p>
          <a:endParaRPr lang="en-US"/>
        </a:p>
      </dgm:t>
    </dgm:pt>
    <dgm:pt modelId="{28DDA603-C914-4E76-926C-3A9899F24960}" type="sibTrans" cxnId="{9E833B5D-9943-432F-87B9-1E2954557D74}">
      <dgm:prSet/>
      <dgm:spPr/>
      <dgm:t>
        <a:bodyPr/>
        <a:lstStyle/>
        <a:p>
          <a:endParaRPr lang="en-US"/>
        </a:p>
      </dgm:t>
    </dgm:pt>
    <dgm:pt modelId="{251C7E01-1994-4B83-AEC5-54849B468D23}">
      <dgm:prSet custT="1"/>
      <dgm:spPr/>
      <dgm:t>
        <a:bodyPr/>
        <a:lstStyle/>
        <a:p>
          <a:r>
            <a:rPr lang="en-US" sz="1200" dirty="0"/>
            <a:t>Once per week</a:t>
          </a:r>
          <a:r>
            <a:rPr lang="en-US" sz="1000" dirty="0"/>
            <a:t>: </a:t>
          </a:r>
        </a:p>
      </dgm:t>
    </dgm:pt>
    <dgm:pt modelId="{C31660AD-E263-4A67-BDB1-E8CC6A9E1BB4}" type="parTrans" cxnId="{EC8B477D-1F68-47E2-A31B-A725132908BA}">
      <dgm:prSet/>
      <dgm:spPr/>
      <dgm:t>
        <a:bodyPr/>
        <a:lstStyle/>
        <a:p>
          <a:endParaRPr lang="en-US"/>
        </a:p>
      </dgm:t>
    </dgm:pt>
    <dgm:pt modelId="{087E0622-B463-49C0-B790-714CD21E15AD}" type="sibTrans" cxnId="{EC8B477D-1F68-47E2-A31B-A725132908BA}">
      <dgm:prSet/>
      <dgm:spPr/>
      <dgm:t>
        <a:bodyPr/>
        <a:lstStyle/>
        <a:p>
          <a:endParaRPr lang="en-US"/>
        </a:p>
      </dgm:t>
    </dgm:pt>
    <dgm:pt modelId="{5F4BC3C6-0E82-4D5B-9286-06A0C8DF132F}">
      <dgm:prSet custT="1"/>
      <dgm:spPr/>
      <dgm:t>
        <a:bodyPr/>
        <a:lstStyle/>
        <a:p>
          <a:r>
            <a:rPr lang="en-US" sz="1100" dirty="0"/>
            <a:t>Dust corners, tops of stalls, etc.</a:t>
          </a:r>
        </a:p>
      </dgm:t>
    </dgm:pt>
    <dgm:pt modelId="{26F85133-4123-4521-A245-1115A2EB3AA2}" type="parTrans" cxnId="{D69659EA-5D71-4CF5-8357-EF9FF1837071}">
      <dgm:prSet/>
      <dgm:spPr/>
      <dgm:t>
        <a:bodyPr/>
        <a:lstStyle/>
        <a:p>
          <a:endParaRPr lang="en-US"/>
        </a:p>
      </dgm:t>
    </dgm:pt>
    <dgm:pt modelId="{2AF804C9-755E-4D9C-A093-B82E83BF58D3}" type="sibTrans" cxnId="{D69659EA-5D71-4CF5-8357-EF9FF1837071}">
      <dgm:prSet/>
      <dgm:spPr/>
      <dgm:t>
        <a:bodyPr/>
        <a:lstStyle/>
        <a:p>
          <a:endParaRPr lang="en-US"/>
        </a:p>
      </dgm:t>
    </dgm:pt>
    <dgm:pt modelId="{9E7F12C0-74D2-471C-989B-ABD970F7A847}">
      <dgm:prSet custT="1"/>
      <dgm:spPr/>
      <dgm:t>
        <a:bodyPr/>
        <a:lstStyle/>
        <a:p>
          <a:pPr algn="ctr"/>
          <a:r>
            <a:rPr lang="en-US" sz="1400" dirty="0"/>
            <a:t>When done, properly dispose of PPE &amp; wash hands</a:t>
          </a:r>
        </a:p>
      </dgm:t>
    </dgm:pt>
    <dgm:pt modelId="{47761B3E-D761-4E1B-84A1-EB82D5478EB5}" type="parTrans" cxnId="{CDDFF723-EFC6-4E1F-A5CD-71D05D994EBB}">
      <dgm:prSet/>
      <dgm:spPr/>
      <dgm:t>
        <a:bodyPr/>
        <a:lstStyle/>
        <a:p>
          <a:endParaRPr lang="en-US"/>
        </a:p>
      </dgm:t>
    </dgm:pt>
    <dgm:pt modelId="{DE6467D6-95B4-4F43-81BD-824BFD39F65A}" type="sibTrans" cxnId="{CDDFF723-EFC6-4E1F-A5CD-71D05D994EBB}">
      <dgm:prSet/>
      <dgm:spPr/>
      <dgm:t>
        <a:bodyPr/>
        <a:lstStyle/>
        <a:p>
          <a:endParaRPr lang="en-US"/>
        </a:p>
      </dgm:t>
    </dgm:pt>
    <dgm:pt modelId="{6F2215D7-20DA-2C47-9E81-87E5AA30D0BC}">
      <dgm:prSet custT="1"/>
      <dgm:spPr/>
      <dgm:t>
        <a:bodyPr/>
        <a:lstStyle/>
        <a:p>
          <a:r>
            <a:rPr lang="en-US" sz="1100" dirty="0"/>
            <a:t>Take out all trash (as needed throughout the day)</a:t>
          </a:r>
        </a:p>
      </dgm:t>
    </dgm:pt>
    <dgm:pt modelId="{DFC7AFE4-8DC3-6740-B91F-231859FC0341}" type="parTrans" cxnId="{C644F6AE-1AEC-CE41-833E-EA6548855097}">
      <dgm:prSet/>
      <dgm:spPr/>
      <dgm:t>
        <a:bodyPr/>
        <a:lstStyle/>
        <a:p>
          <a:endParaRPr lang="en-US"/>
        </a:p>
      </dgm:t>
    </dgm:pt>
    <dgm:pt modelId="{D38E44D0-8B59-6149-896E-5B7F3CE0D347}" type="sibTrans" cxnId="{C644F6AE-1AEC-CE41-833E-EA6548855097}">
      <dgm:prSet/>
      <dgm:spPr/>
      <dgm:t>
        <a:bodyPr/>
        <a:lstStyle/>
        <a:p>
          <a:endParaRPr lang="en-US"/>
        </a:p>
      </dgm:t>
    </dgm:pt>
    <dgm:pt modelId="{D6E27661-1F45-F84E-91E3-B6B2A29E722D}">
      <dgm:prSet custT="1"/>
      <dgm:spPr/>
      <dgm:t>
        <a:bodyPr/>
        <a:lstStyle/>
        <a:p>
          <a:r>
            <a:rPr lang="en-US" sz="1200" dirty="0"/>
            <a:t>High Touch Cleaning-We can assist as necessary</a:t>
          </a:r>
        </a:p>
      </dgm:t>
    </dgm:pt>
    <dgm:pt modelId="{9885646F-F76D-AD42-92DF-17CD6661D0AF}" type="parTrans" cxnId="{A8F826FE-2227-FD4D-A481-BE294CB35C8D}">
      <dgm:prSet/>
      <dgm:spPr/>
      <dgm:t>
        <a:bodyPr/>
        <a:lstStyle/>
        <a:p>
          <a:endParaRPr lang="en-US"/>
        </a:p>
      </dgm:t>
    </dgm:pt>
    <dgm:pt modelId="{EEC95AB5-BEA4-7241-98DA-656A533DF0E5}" type="sibTrans" cxnId="{A8F826FE-2227-FD4D-A481-BE294CB35C8D}">
      <dgm:prSet/>
      <dgm:spPr/>
      <dgm:t>
        <a:bodyPr/>
        <a:lstStyle/>
        <a:p>
          <a:endParaRPr lang="en-US"/>
        </a:p>
      </dgm:t>
    </dgm:pt>
    <dgm:pt modelId="{794E1D16-AA72-8E4A-858A-9F2E76560737}">
      <dgm:prSet custLinFactNeighborX="-1076" custLinFactNeighborY="70556"/>
      <dgm:spPr/>
      <dgm:t>
        <a:bodyPr/>
        <a:lstStyle/>
        <a:p>
          <a:r>
            <a:rPr lang="en-US" dirty="0"/>
            <a:t>Stock &amp; clean paper towel, soap &amp; toilet paper dispensers</a:t>
          </a:r>
        </a:p>
      </dgm:t>
    </dgm:pt>
    <dgm:pt modelId="{07FDF5CD-B280-D14D-BEA3-C7388DCA787A}" type="parTrans" cxnId="{8F4FF6DE-9BBE-0144-9D90-8B7D53A921DD}">
      <dgm:prSet/>
      <dgm:spPr/>
      <dgm:t>
        <a:bodyPr/>
        <a:lstStyle/>
        <a:p>
          <a:endParaRPr lang="en-US"/>
        </a:p>
      </dgm:t>
    </dgm:pt>
    <dgm:pt modelId="{0C82BC00-355F-3343-9E4C-A32918ADBAB6}" type="sibTrans" cxnId="{8F4FF6DE-9BBE-0144-9D90-8B7D53A921DD}">
      <dgm:prSet/>
      <dgm:spPr/>
      <dgm:t>
        <a:bodyPr/>
        <a:lstStyle/>
        <a:p>
          <a:endParaRPr lang="en-US"/>
        </a:p>
      </dgm:t>
    </dgm:pt>
    <dgm:pt modelId="{5C8EDA3D-15A9-834D-A766-7122AE7AF603}">
      <dgm:prSet custLinFactNeighborX="-1076" custLinFactNeighborY="70556"/>
      <dgm:spPr/>
      <dgm:t>
        <a:bodyPr/>
        <a:lstStyle/>
        <a:p>
          <a:r>
            <a:rPr lang="en-US"/>
            <a:t>Clean sinks and counter tops.  Start by wiping all hair &amp; debris before cleaning.  </a:t>
          </a:r>
          <a:endParaRPr lang="en-US" dirty="0"/>
        </a:p>
      </dgm:t>
    </dgm:pt>
    <dgm:pt modelId="{08BA8E23-F5D0-C946-989F-EA43E4D27240}" type="parTrans" cxnId="{7A47CF98-3605-9043-9C53-985A67B96B3D}">
      <dgm:prSet/>
      <dgm:spPr/>
      <dgm:t>
        <a:bodyPr/>
        <a:lstStyle/>
        <a:p>
          <a:endParaRPr lang="en-US"/>
        </a:p>
      </dgm:t>
    </dgm:pt>
    <dgm:pt modelId="{6FFB9B19-B48E-394C-9D58-B1CF018B8C46}" type="sibTrans" cxnId="{7A47CF98-3605-9043-9C53-985A67B96B3D}">
      <dgm:prSet/>
      <dgm:spPr/>
      <dgm:t>
        <a:bodyPr/>
        <a:lstStyle/>
        <a:p>
          <a:endParaRPr lang="en-US"/>
        </a:p>
      </dgm:t>
    </dgm:pt>
    <dgm:pt modelId="{2D483CF1-71F9-2F43-BE18-B42858B494F3}">
      <dgm:prSet/>
      <dgm:spPr/>
      <dgm:t>
        <a:bodyPr/>
        <a:lstStyle/>
        <a:p>
          <a:r>
            <a:rPr lang="en-US" dirty="0"/>
            <a:t>SPRAY CLEANER: Spray disinfectant over handles, faucet, sink &amp; counters until wet.  Let stand for a few minutes before wiping.</a:t>
          </a:r>
        </a:p>
      </dgm:t>
    </dgm:pt>
    <dgm:pt modelId="{E1267770-E73C-C44B-BA69-501AC0D20883}" type="parTrans" cxnId="{5FBCE96A-836B-1D47-B5E5-FBC4F3B70C4E}">
      <dgm:prSet/>
      <dgm:spPr/>
      <dgm:t>
        <a:bodyPr/>
        <a:lstStyle/>
        <a:p>
          <a:endParaRPr lang="en-US"/>
        </a:p>
      </dgm:t>
    </dgm:pt>
    <dgm:pt modelId="{C3ABB8E6-EDD3-9948-86AC-B301BA915CCC}" type="sibTrans" cxnId="{5FBCE96A-836B-1D47-B5E5-FBC4F3B70C4E}">
      <dgm:prSet/>
      <dgm:spPr/>
      <dgm:t>
        <a:bodyPr/>
        <a:lstStyle/>
        <a:p>
          <a:endParaRPr lang="en-US"/>
        </a:p>
      </dgm:t>
    </dgm:pt>
    <dgm:pt modelId="{AD41439C-6005-6A45-9B80-D0D9050109D5}">
      <dgm:prSet/>
      <dgm:spPr/>
      <dgm:t>
        <a:bodyPr/>
        <a:lstStyle/>
        <a:p>
          <a:r>
            <a:rPr lang="en-US" dirty="0"/>
            <a:t>DISINFECTING WIPE:  Start with faucet, handles and sink before moving to countertop.  All should remain visibly wet for a few minutes after wiping.  Allow to air dry.   If surface isn’t visibly wet &amp; remains wet for several minutes after wiping, change cloths</a:t>
          </a:r>
        </a:p>
      </dgm:t>
    </dgm:pt>
    <dgm:pt modelId="{55AAAA61-A013-F542-98D8-9467A8FC04C1}" type="parTrans" cxnId="{08DA9D73-4415-E741-B539-B42AA8064712}">
      <dgm:prSet/>
      <dgm:spPr/>
      <dgm:t>
        <a:bodyPr/>
        <a:lstStyle/>
        <a:p>
          <a:endParaRPr lang="en-US"/>
        </a:p>
      </dgm:t>
    </dgm:pt>
    <dgm:pt modelId="{ED0C3A56-4C2C-0A4C-8E3A-31167E137014}" type="sibTrans" cxnId="{08DA9D73-4415-E741-B539-B42AA8064712}">
      <dgm:prSet/>
      <dgm:spPr/>
      <dgm:t>
        <a:bodyPr/>
        <a:lstStyle/>
        <a:p>
          <a:endParaRPr lang="en-US"/>
        </a:p>
      </dgm:t>
    </dgm:pt>
    <dgm:pt modelId="{02A75B38-BC3E-CF46-A82C-790CA9247153}">
      <dgm:prSet custLinFactNeighborX="-1076" custLinFactNeighborY="70556"/>
      <dgm:spPr/>
      <dgm:t>
        <a:bodyPr/>
        <a:lstStyle/>
        <a:p>
          <a:r>
            <a:rPr lang="en-US" dirty="0"/>
            <a:t>Wipe door handles, light switches and stall doors, rails &amp; handles</a:t>
          </a:r>
        </a:p>
      </dgm:t>
    </dgm:pt>
    <dgm:pt modelId="{890F0AAB-C316-EE49-8B20-DC1CDDF5CC87}" type="parTrans" cxnId="{3A21942A-A965-8E4D-97D2-5A657D5A65A6}">
      <dgm:prSet/>
      <dgm:spPr/>
      <dgm:t>
        <a:bodyPr/>
        <a:lstStyle/>
        <a:p>
          <a:endParaRPr lang="en-US"/>
        </a:p>
      </dgm:t>
    </dgm:pt>
    <dgm:pt modelId="{D1511DA2-8CBB-8444-926F-CF2CB3D9A754}" type="sibTrans" cxnId="{3A21942A-A965-8E4D-97D2-5A657D5A65A6}">
      <dgm:prSet/>
      <dgm:spPr/>
      <dgm:t>
        <a:bodyPr/>
        <a:lstStyle/>
        <a:p>
          <a:endParaRPr lang="en-US"/>
        </a:p>
      </dgm:t>
    </dgm:pt>
    <dgm:pt modelId="{171057CF-4B25-F741-8167-E9A056C0D4E0}">
      <dgm:prSet custLinFactNeighborX="-1076" custLinFactNeighborY="70556"/>
      <dgm:spPr/>
      <dgm:t>
        <a:bodyPr/>
        <a:lstStyle/>
        <a:p>
          <a:r>
            <a:rPr lang="en-US" dirty="0"/>
            <a:t>Wipe all exterior parts of toilet/urinal including  seat and handles.  </a:t>
          </a:r>
        </a:p>
      </dgm:t>
    </dgm:pt>
    <dgm:pt modelId="{22551049-ACCB-2044-83AB-7F880E18C992}" type="parTrans" cxnId="{CF367596-5781-7F41-83DA-40418AB82C18}">
      <dgm:prSet/>
      <dgm:spPr/>
      <dgm:t>
        <a:bodyPr/>
        <a:lstStyle/>
        <a:p>
          <a:endParaRPr lang="en-US"/>
        </a:p>
      </dgm:t>
    </dgm:pt>
    <dgm:pt modelId="{C4BEE459-2F4B-4946-B1EE-6C4A5D94DD2B}" type="sibTrans" cxnId="{CF367596-5781-7F41-83DA-40418AB82C18}">
      <dgm:prSet/>
      <dgm:spPr/>
      <dgm:t>
        <a:bodyPr/>
        <a:lstStyle/>
        <a:p>
          <a:endParaRPr lang="en-US"/>
        </a:p>
      </dgm:t>
    </dgm:pt>
    <dgm:pt modelId="{5A237A28-5333-274D-9142-07868AEE0BB6}">
      <dgm:prSet custT="1"/>
      <dgm:spPr/>
      <dgm:t>
        <a:bodyPr/>
        <a:lstStyle/>
        <a:p>
          <a:r>
            <a:rPr lang="en-US" sz="1100" dirty="0"/>
            <a:t>Clean Mirrors after cleaning sink or when dirty</a:t>
          </a:r>
        </a:p>
      </dgm:t>
    </dgm:pt>
    <dgm:pt modelId="{28101443-D315-5349-8097-CE2603B15ACA}" type="parTrans" cxnId="{2F347068-3461-0749-BBEC-AA8A36B4C857}">
      <dgm:prSet/>
      <dgm:spPr/>
      <dgm:t>
        <a:bodyPr/>
        <a:lstStyle/>
        <a:p>
          <a:endParaRPr lang="en-US"/>
        </a:p>
      </dgm:t>
    </dgm:pt>
    <dgm:pt modelId="{B92B514D-24A6-A543-B405-1866FF3E576A}" type="sibTrans" cxnId="{2F347068-3461-0749-BBEC-AA8A36B4C857}">
      <dgm:prSet/>
      <dgm:spPr/>
      <dgm:t>
        <a:bodyPr/>
        <a:lstStyle/>
        <a:p>
          <a:endParaRPr lang="en-US"/>
        </a:p>
      </dgm:t>
    </dgm:pt>
    <dgm:pt modelId="{4FA72977-3371-5247-A216-5E56E597F849}">
      <dgm:prSet custT="1"/>
      <dgm:spPr/>
      <dgm:t>
        <a:bodyPr/>
        <a:lstStyle/>
        <a:p>
          <a:r>
            <a:rPr lang="en-US" sz="1100" dirty="0"/>
            <a:t>Spot clean any marks on walls, other surfaces</a:t>
          </a:r>
        </a:p>
      </dgm:t>
    </dgm:pt>
    <dgm:pt modelId="{E45BBBE9-5C4A-9041-A458-2160214DD8E7}" type="parTrans" cxnId="{8518BA75-95A6-4F48-99C5-DBA09BD001B6}">
      <dgm:prSet/>
      <dgm:spPr/>
      <dgm:t>
        <a:bodyPr/>
        <a:lstStyle/>
        <a:p>
          <a:endParaRPr lang="en-US"/>
        </a:p>
      </dgm:t>
    </dgm:pt>
    <dgm:pt modelId="{B93BCD0B-1863-DE47-AE1D-4B3C29F2FE12}" type="sibTrans" cxnId="{8518BA75-95A6-4F48-99C5-DBA09BD001B6}">
      <dgm:prSet/>
      <dgm:spPr/>
      <dgm:t>
        <a:bodyPr/>
        <a:lstStyle/>
        <a:p>
          <a:endParaRPr lang="en-US"/>
        </a:p>
      </dgm:t>
    </dgm:pt>
    <dgm:pt modelId="{A80D3DCD-90E7-F94F-95CE-C6C34BB1FA05}">
      <dgm:prSet custT="1"/>
      <dgm:spPr/>
      <dgm:t>
        <a:bodyPr/>
        <a:lstStyle/>
        <a:p>
          <a:r>
            <a:rPr lang="en-US" sz="1100" dirty="0"/>
            <a:t>Clean Toilet Bowl / Urinal &amp; Flush</a:t>
          </a:r>
        </a:p>
      </dgm:t>
    </dgm:pt>
    <dgm:pt modelId="{A7A8F373-0C8C-9346-B1D1-7F584FB29700}" type="parTrans" cxnId="{DEDD2700-E463-6F43-92FC-B5BC40E35A46}">
      <dgm:prSet/>
      <dgm:spPr/>
      <dgm:t>
        <a:bodyPr/>
        <a:lstStyle/>
        <a:p>
          <a:endParaRPr lang="en-US"/>
        </a:p>
      </dgm:t>
    </dgm:pt>
    <dgm:pt modelId="{F25F7C5B-2167-6641-9952-3656EC55FEB3}" type="sibTrans" cxnId="{DEDD2700-E463-6F43-92FC-B5BC40E35A46}">
      <dgm:prSet/>
      <dgm:spPr/>
      <dgm:t>
        <a:bodyPr/>
        <a:lstStyle/>
        <a:p>
          <a:endParaRPr lang="en-US"/>
        </a:p>
      </dgm:t>
    </dgm:pt>
    <dgm:pt modelId="{F2E97197-9E9C-DC40-B320-42B51445DBA5}">
      <dgm:prSet custT="1"/>
      <dgm:spPr/>
      <dgm:t>
        <a:bodyPr/>
        <a:lstStyle/>
        <a:p>
          <a:r>
            <a:rPr lang="en-US" sz="1100" dirty="0"/>
            <a:t>Mop floor using a clean microfiber mop pad.  Put into laundry after use</a:t>
          </a:r>
        </a:p>
      </dgm:t>
    </dgm:pt>
    <dgm:pt modelId="{52046C1D-DD6B-B744-8C02-E4CF663EE545}" type="parTrans" cxnId="{D21B3389-F86B-0A41-AB37-53EC5E2EF16F}">
      <dgm:prSet/>
      <dgm:spPr/>
      <dgm:t>
        <a:bodyPr/>
        <a:lstStyle/>
        <a:p>
          <a:endParaRPr lang="en-US"/>
        </a:p>
      </dgm:t>
    </dgm:pt>
    <dgm:pt modelId="{17B6CFE0-9A4E-8340-A54F-82CFE10A567C}" type="sibTrans" cxnId="{D21B3389-F86B-0A41-AB37-53EC5E2EF16F}">
      <dgm:prSet/>
      <dgm:spPr/>
      <dgm:t>
        <a:bodyPr/>
        <a:lstStyle/>
        <a:p>
          <a:endParaRPr lang="en-US"/>
        </a:p>
      </dgm:t>
    </dgm:pt>
    <dgm:pt modelId="{E7F42068-91BC-F74B-BEE5-3E1A9B859650}">
      <dgm:prSet custT="1"/>
      <dgm:spPr/>
      <dgm:t>
        <a:bodyPr/>
        <a:lstStyle/>
        <a:p>
          <a:r>
            <a:rPr lang="en-US" sz="1100" dirty="0"/>
            <a:t>Sweep Floor (throughout the day as needed).</a:t>
          </a:r>
        </a:p>
      </dgm:t>
    </dgm:pt>
    <dgm:pt modelId="{73E48CC7-086B-CD4C-9712-39AD31EBFFAE}" type="parTrans" cxnId="{23C76F46-3C1D-7E4A-B295-7384A21E6B72}">
      <dgm:prSet/>
      <dgm:spPr/>
      <dgm:t>
        <a:bodyPr/>
        <a:lstStyle/>
        <a:p>
          <a:endParaRPr lang="en-US"/>
        </a:p>
      </dgm:t>
    </dgm:pt>
    <dgm:pt modelId="{B613C325-6321-B945-A11C-5E0AC8C3A8DD}" type="sibTrans" cxnId="{23C76F46-3C1D-7E4A-B295-7384A21E6B72}">
      <dgm:prSet/>
      <dgm:spPr/>
      <dgm:t>
        <a:bodyPr/>
        <a:lstStyle/>
        <a:p>
          <a:endParaRPr lang="en-US"/>
        </a:p>
      </dgm:t>
    </dgm:pt>
    <dgm:pt modelId="{8BCF93C9-1C30-2444-AF44-937E7CFC8B17}" type="pres">
      <dgm:prSet presAssocID="{D175FD01-7BF3-4B22-8C86-C6392E1FA698}" presName="linear" presStyleCnt="0">
        <dgm:presLayoutVars>
          <dgm:dir/>
          <dgm:animLvl val="lvl"/>
          <dgm:resizeHandles val="exact"/>
        </dgm:presLayoutVars>
      </dgm:prSet>
      <dgm:spPr/>
    </dgm:pt>
    <dgm:pt modelId="{3B337FA4-FB55-7C44-9F5B-6DF6EC50F8BF}" type="pres">
      <dgm:prSet presAssocID="{D6E27661-1F45-F84E-91E3-B6B2A29E722D}" presName="parentLin" presStyleCnt="0"/>
      <dgm:spPr/>
    </dgm:pt>
    <dgm:pt modelId="{1FCB1CA9-716C-7442-86B2-4660CB45E9BA}" type="pres">
      <dgm:prSet presAssocID="{D6E27661-1F45-F84E-91E3-B6B2A29E722D}" presName="parentLeftMargin" presStyleLbl="node1" presStyleIdx="0" presStyleCnt="4"/>
      <dgm:spPr/>
    </dgm:pt>
    <dgm:pt modelId="{E4A299F4-EA33-7E4D-9840-E0175487F908}" type="pres">
      <dgm:prSet presAssocID="{D6E27661-1F45-F84E-91E3-B6B2A29E722D}" presName="parentText" presStyleLbl="node1" presStyleIdx="0" presStyleCnt="4" custScaleX="100161">
        <dgm:presLayoutVars>
          <dgm:chMax val="0"/>
          <dgm:bulletEnabled val="1"/>
        </dgm:presLayoutVars>
      </dgm:prSet>
      <dgm:spPr/>
    </dgm:pt>
    <dgm:pt modelId="{D0A54157-7A91-8942-BC90-7EF87EBD025D}" type="pres">
      <dgm:prSet presAssocID="{D6E27661-1F45-F84E-91E3-B6B2A29E722D}" presName="negativeSpace" presStyleCnt="0"/>
      <dgm:spPr/>
    </dgm:pt>
    <dgm:pt modelId="{4C751482-4B49-4343-AB32-8A16B192144F}" type="pres">
      <dgm:prSet presAssocID="{D6E27661-1F45-F84E-91E3-B6B2A29E722D}" presName="childText" presStyleLbl="conFgAcc1" presStyleIdx="0" presStyleCnt="4" custLinFactNeighborX="-1076" custLinFactNeighborY="70556">
        <dgm:presLayoutVars>
          <dgm:bulletEnabled val="1"/>
        </dgm:presLayoutVars>
      </dgm:prSet>
      <dgm:spPr/>
    </dgm:pt>
    <dgm:pt modelId="{59274045-FA22-FB49-ADC3-4EABC913A189}" type="pres">
      <dgm:prSet presAssocID="{EEC95AB5-BEA4-7241-98DA-656A533DF0E5}" presName="spaceBetweenRectangles" presStyleCnt="0"/>
      <dgm:spPr/>
    </dgm:pt>
    <dgm:pt modelId="{583D96E4-C618-B74A-B436-3CAD3710981F}" type="pres">
      <dgm:prSet presAssocID="{DCD8E0BE-1E25-4D01-94CB-FB2783B31B09}" presName="parentLin" presStyleCnt="0"/>
      <dgm:spPr/>
    </dgm:pt>
    <dgm:pt modelId="{A1B4A862-2CF2-494D-A4D3-01C59847108F}" type="pres">
      <dgm:prSet presAssocID="{DCD8E0BE-1E25-4D01-94CB-FB2783B31B09}" presName="parentLeftMargin" presStyleLbl="node1" presStyleIdx="0" presStyleCnt="4"/>
      <dgm:spPr/>
    </dgm:pt>
    <dgm:pt modelId="{08379970-165C-9443-B6FF-0A618AE20758}" type="pres">
      <dgm:prSet presAssocID="{DCD8E0BE-1E25-4D01-94CB-FB2783B31B09}" presName="parentText" presStyleLbl="node1" presStyleIdx="1" presStyleCnt="4">
        <dgm:presLayoutVars>
          <dgm:chMax val="0"/>
          <dgm:bulletEnabled val="1"/>
        </dgm:presLayoutVars>
      </dgm:prSet>
      <dgm:spPr/>
    </dgm:pt>
    <dgm:pt modelId="{24165BDC-D63D-A647-9BEC-6B1130F415A9}" type="pres">
      <dgm:prSet presAssocID="{DCD8E0BE-1E25-4D01-94CB-FB2783B31B09}" presName="negativeSpace" presStyleCnt="0"/>
      <dgm:spPr/>
    </dgm:pt>
    <dgm:pt modelId="{81EB7096-ECA7-BA4E-9518-598CAC7CD73B}" type="pres">
      <dgm:prSet presAssocID="{DCD8E0BE-1E25-4D01-94CB-FB2783B31B09}" presName="childText" presStyleLbl="conFgAcc1" presStyleIdx="1" presStyleCnt="4" custLinFactNeighborX="-1076" custLinFactNeighborY="70556">
        <dgm:presLayoutVars>
          <dgm:bulletEnabled val="1"/>
        </dgm:presLayoutVars>
      </dgm:prSet>
      <dgm:spPr/>
    </dgm:pt>
    <dgm:pt modelId="{B2AC8A74-2CAE-9345-A9AC-7A1BB1D57E10}" type="pres">
      <dgm:prSet presAssocID="{28DDA603-C914-4E76-926C-3A9899F24960}" presName="spaceBetweenRectangles" presStyleCnt="0"/>
      <dgm:spPr/>
    </dgm:pt>
    <dgm:pt modelId="{B309130D-0838-CB4C-A2B4-415AA57353A2}" type="pres">
      <dgm:prSet presAssocID="{251C7E01-1994-4B83-AEC5-54849B468D23}" presName="parentLin" presStyleCnt="0"/>
      <dgm:spPr/>
    </dgm:pt>
    <dgm:pt modelId="{085864D3-043B-C44F-98B5-9DE483221605}" type="pres">
      <dgm:prSet presAssocID="{251C7E01-1994-4B83-AEC5-54849B468D23}" presName="parentLeftMargin" presStyleLbl="node1" presStyleIdx="1" presStyleCnt="4"/>
      <dgm:spPr/>
    </dgm:pt>
    <dgm:pt modelId="{7FEF8C12-1E83-684C-B359-2081F937D75B}" type="pres">
      <dgm:prSet presAssocID="{251C7E01-1994-4B83-AEC5-54849B468D23}" presName="parentText" presStyleLbl="node1" presStyleIdx="2" presStyleCnt="4">
        <dgm:presLayoutVars>
          <dgm:chMax val="0"/>
          <dgm:bulletEnabled val="1"/>
        </dgm:presLayoutVars>
      </dgm:prSet>
      <dgm:spPr/>
    </dgm:pt>
    <dgm:pt modelId="{53FA67E7-2474-004D-A77D-5D9789907066}" type="pres">
      <dgm:prSet presAssocID="{251C7E01-1994-4B83-AEC5-54849B468D23}" presName="negativeSpace" presStyleCnt="0"/>
      <dgm:spPr/>
    </dgm:pt>
    <dgm:pt modelId="{51BF78B7-8928-CD45-AAE3-3F67CA9B8F8A}" type="pres">
      <dgm:prSet presAssocID="{251C7E01-1994-4B83-AEC5-54849B468D23}" presName="childText" presStyleLbl="conFgAcc1" presStyleIdx="2" presStyleCnt="4">
        <dgm:presLayoutVars>
          <dgm:bulletEnabled val="1"/>
        </dgm:presLayoutVars>
      </dgm:prSet>
      <dgm:spPr/>
    </dgm:pt>
    <dgm:pt modelId="{31C205F8-D8CA-3E49-9462-C9FFB9F5A00C}" type="pres">
      <dgm:prSet presAssocID="{087E0622-B463-49C0-B790-714CD21E15AD}" presName="spaceBetweenRectangles" presStyleCnt="0"/>
      <dgm:spPr/>
    </dgm:pt>
    <dgm:pt modelId="{6A718E47-4D3B-CD40-8CD2-EB8D669C58B5}" type="pres">
      <dgm:prSet presAssocID="{9E7F12C0-74D2-471C-989B-ABD970F7A847}" presName="parentLin" presStyleCnt="0"/>
      <dgm:spPr/>
    </dgm:pt>
    <dgm:pt modelId="{04F52BAF-A652-5349-BF03-374E225F495C}" type="pres">
      <dgm:prSet presAssocID="{9E7F12C0-74D2-471C-989B-ABD970F7A847}" presName="parentLeftMargin" presStyleLbl="node1" presStyleIdx="2" presStyleCnt="4"/>
      <dgm:spPr/>
    </dgm:pt>
    <dgm:pt modelId="{9A476A9E-815D-ED47-853D-5ECE595DB10E}" type="pres">
      <dgm:prSet presAssocID="{9E7F12C0-74D2-471C-989B-ABD970F7A847}" presName="parentText" presStyleLbl="node1" presStyleIdx="3" presStyleCnt="4" custLinFactX="11517" custLinFactNeighborX="100000" custLinFactNeighborY="12906">
        <dgm:presLayoutVars>
          <dgm:chMax val="0"/>
          <dgm:bulletEnabled val="1"/>
        </dgm:presLayoutVars>
      </dgm:prSet>
      <dgm:spPr/>
    </dgm:pt>
    <dgm:pt modelId="{A07FC9A7-7C35-2743-A4D0-E0286E6D8877}" type="pres">
      <dgm:prSet presAssocID="{9E7F12C0-74D2-471C-989B-ABD970F7A847}" presName="negativeSpace" presStyleCnt="0"/>
      <dgm:spPr/>
    </dgm:pt>
    <dgm:pt modelId="{983BF601-1D5A-514B-B94D-D4955DAA0129}" type="pres">
      <dgm:prSet presAssocID="{9E7F12C0-74D2-471C-989B-ABD970F7A847}" presName="childText" presStyleLbl="conFgAcc1" presStyleIdx="3" presStyleCnt="4">
        <dgm:presLayoutVars>
          <dgm:bulletEnabled val="1"/>
        </dgm:presLayoutVars>
      </dgm:prSet>
      <dgm:spPr/>
    </dgm:pt>
  </dgm:ptLst>
  <dgm:cxnLst>
    <dgm:cxn modelId="{DEDD2700-E463-6F43-92FC-B5BC40E35A46}" srcId="{DCD8E0BE-1E25-4D01-94CB-FB2783B31B09}" destId="{A80D3DCD-90E7-F94F-95CE-C6C34BB1FA05}" srcOrd="4" destOrd="0" parTransId="{A7A8F373-0C8C-9346-B1D1-7F584FB29700}" sibTransId="{F25F7C5B-2167-6641-9952-3656EC55FEB3}"/>
    <dgm:cxn modelId="{87315E03-F53B-8C46-9080-CCDE7208C399}" type="presOf" srcId="{6F2215D7-20DA-2C47-9E81-87E5AA30D0BC}" destId="{81EB7096-ECA7-BA4E-9518-598CAC7CD73B}" srcOrd="0" destOrd="0" presId="urn:microsoft.com/office/officeart/2005/8/layout/list1"/>
    <dgm:cxn modelId="{93B6D911-1428-9546-9B86-0DD04D71F82F}" type="presOf" srcId="{AD41439C-6005-6A45-9B80-D0D9050109D5}" destId="{4C751482-4B49-4343-AB32-8A16B192144F}" srcOrd="0" destOrd="3" presId="urn:microsoft.com/office/officeart/2005/8/layout/list1"/>
    <dgm:cxn modelId="{E59AB112-3EC4-2141-AD20-F4411C10D6D3}" type="presOf" srcId="{DCD8E0BE-1E25-4D01-94CB-FB2783B31B09}" destId="{A1B4A862-2CF2-494D-A4D3-01C59847108F}" srcOrd="0" destOrd="0" presId="urn:microsoft.com/office/officeart/2005/8/layout/list1"/>
    <dgm:cxn modelId="{B73B9116-CA70-2A4B-9284-C7CB29CB5DA0}" type="presOf" srcId="{D175FD01-7BF3-4B22-8C86-C6392E1FA698}" destId="{8BCF93C9-1C30-2444-AF44-937E7CFC8B17}" srcOrd="0" destOrd="0" presId="urn:microsoft.com/office/officeart/2005/8/layout/list1"/>
    <dgm:cxn modelId="{DDE78922-BD18-4C42-8ED6-21EDEA4C94E1}" type="presOf" srcId="{251C7E01-1994-4B83-AEC5-54849B468D23}" destId="{085864D3-043B-C44F-98B5-9DE483221605}" srcOrd="0" destOrd="0" presId="urn:microsoft.com/office/officeart/2005/8/layout/list1"/>
    <dgm:cxn modelId="{CDDFF723-EFC6-4E1F-A5CD-71D05D994EBB}" srcId="{D175FD01-7BF3-4B22-8C86-C6392E1FA698}" destId="{9E7F12C0-74D2-471C-989B-ABD970F7A847}" srcOrd="3" destOrd="0" parTransId="{47761B3E-D761-4E1B-84A1-EB82D5478EB5}" sibTransId="{DE6467D6-95B4-4F43-81BD-824BFD39F65A}"/>
    <dgm:cxn modelId="{3A21942A-A965-8E4D-97D2-5A657D5A65A6}" srcId="{D6E27661-1F45-F84E-91E3-B6B2A29E722D}" destId="{02A75B38-BC3E-CF46-A82C-790CA9247153}" srcOrd="2" destOrd="0" parTransId="{890F0AAB-C316-EE49-8B20-DC1CDDF5CC87}" sibTransId="{D1511DA2-8CBB-8444-926F-CF2CB3D9A754}"/>
    <dgm:cxn modelId="{9E833B5D-9943-432F-87B9-1E2954557D74}" srcId="{D175FD01-7BF3-4B22-8C86-C6392E1FA698}" destId="{DCD8E0BE-1E25-4D01-94CB-FB2783B31B09}" srcOrd="1" destOrd="0" parTransId="{087F5527-E977-444C-80FB-1A43DC04B48F}" sibTransId="{28DDA603-C914-4E76-926C-3A9899F24960}"/>
    <dgm:cxn modelId="{E9131462-DB62-DD44-ABB2-C379E1EFEC14}" type="presOf" srcId="{9E7F12C0-74D2-471C-989B-ABD970F7A847}" destId="{9A476A9E-815D-ED47-853D-5ECE595DB10E}" srcOrd="1" destOrd="0" presId="urn:microsoft.com/office/officeart/2005/8/layout/list1"/>
    <dgm:cxn modelId="{58D07B62-5104-1149-8296-5FBF3C9BCEE9}" type="presOf" srcId="{9E7F12C0-74D2-471C-989B-ABD970F7A847}" destId="{04F52BAF-A652-5349-BF03-374E225F495C}" srcOrd="0" destOrd="0" presId="urn:microsoft.com/office/officeart/2005/8/layout/list1"/>
    <dgm:cxn modelId="{23C76F46-3C1D-7E4A-B295-7384A21E6B72}" srcId="{DCD8E0BE-1E25-4D01-94CB-FB2783B31B09}" destId="{E7F42068-91BC-F74B-BEE5-3E1A9B859650}" srcOrd="1" destOrd="0" parTransId="{73E48CC7-086B-CD4C-9712-39AD31EBFFAE}" sibTransId="{B613C325-6321-B945-A11C-5E0AC8C3A8DD}"/>
    <dgm:cxn modelId="{2F347068-3461-0749-BBEC-AA8A36B4C857}" srcId="{DCD8E0BE-1E25-4D01-94CB-FB2783B31B09}" destId="{5A237A28-5333-274D-9142-07868AEE0BB6}" srcOrd="2" destOrd="0" parTransId="{28101443-D315-5349-8097-CE2603B15ACA}" sibTransId="{B92B514D-24A6-A543-B405-1866FF3E576A}"/>
    <dgm:cxn modelId="{5FBCE96A-836B-1D47-B5E5-FBC4F3B70C4E}" srcId="{5C8EDA3D-15A9-834D-A766-7122AE7AF603}" destId="{2D483CF1-71F9-2F43-BE18-B42858B494F3}" srcOrd="0" destOrd="0" parTransId="{E1267770-E73C-C44B-BA69-501AC0D20883}" sibTransId="{C3ABB8E6-EDD3-9948-86AC-B301BA915CCC}"/>
    <dgm:cxn modelId="{901DF04B-E3AC-534A-84A5-13F60A9D25C1}" type="presOf" srcId="{E7F42068-91BC-F74B-BEE5-3E1A9B859650}" destId="{81EB7096-ECA7-BA4E-9518-598CAC7CD73B}" srcOrd="0" destOrd="1" presId="urn:microsoft.com/office/officeart/2005/8/layout/list1"/>
    <dgm:cxn modelId="{2234676C-BF16-EC45-A11C-672E94864EC6}" type="presOf" srcId="{2D483CF1-71F9-2F43-BE18-B42858B494F3}" destId="{4C751482-4B49-4343-AB32-8A16B192144F}" srcOrd="0" destOrd="2" presId="urn:microsoft.com/office/officeart/2005/8/layout/list1"/>
    <dgm:cxn modelId="{B13B5A4D-2538-5F43-A566-108D6BCA122E}" type="presOf" srcId="{4FA72977-3371-5247-A216-5E56E597F849}" destId="{81EB7096-ECA7-BA4E-9518-598CAC7CD73B}" srcOrd="0" destOrd="3" presId="urn:microsoft.com/office/officeart/2005/8/layout/list1"/>
    <dgm:cxn modelId="{08DA9D73-4415-E741-B539-B42AA8064712}" srcId="{5C8EDA3D-15A9-834D-A766-7122AE7AF603}" destId="{AD41439C-6005-6A45-9B80-D0D9050109D5}" srcOrd="1" destOrd="0" parTransId="{55AAAA61-A013-F542-98D8-9467A8FC04C1}" sibTransId="{ED0C3A56-4C2C-0A4C-8E3A-31167E137014}"/>
    <dgm:cxn modelId="{8518BA75-95A6-4F48-99C5-DBA09BD001B6}" srcId="{DCD8E0BE-1E25-4D01-94CB-FB2783B31B09}" destId="{4FA72977-3371-5247-A216-5E56E597F849}" srcOrd="3" destOrd="0" parTransId="{E45BBBE9-5C4A-9041-A458-2160214DD8E7}" sibTransId="{B93BCD0B-1863-DE47-AE1D-4B3C29F2FE12}"/>
    <dgm:cxn modelId="{2C59CD58-8644-9A47-98F5-6014CC338F4C}" type="presOf" srcId="{5A237A28-5333-274D-9142-07868AEE0BB6}" destId="{81EB7096-ECA7-BA4E-9518-598CAC7CD73B}" srcOrd="0" destOrd="2" presId="urn:microsoft.com/office/officeart/2005/8/layout/list1"/>
    <dgm:cxn modelId="{BE493E59-DA72-8743-869F-9C5CD72CA525}" type="presOf" srcId="{171057CF-4B25-F741-8167-E9A056C0D4E0}" destId="{4C751482-4B49-4343-AB32-8A16B192144F}" srcOrd="0" destOrd="5" presId="urn:microsoft.com/office/officeart/2005/8/layout/list1"/>
    <dgm:cxn modelId="{013FAD7B-2364-7748-B938-5C702702AE6A}" type="presOf" srcId="{5C8EDA3D-15A9-834D-A766-7122AE7AF603}" destId="{4C751482-4B49-4343-AB32-8A16B192144F}" srcOrd="0" destOrd="1" presId="urn:microsoft.com/office/officeart/2005/8/layout/list1"/>
    <dgm:cxn modelId="{EC8B477D-1F68-47E2-A31B-A725132908BA}" srcId="{D175FD01-7BF3-4B22-8C86-C6392E1FA698}" destId="{251C7E01-1994-4B83-AEC5-54849B468D23}" srcOrd="2" destOrd="0" parTransId="{C31660AD-E263-4A67-BDB1-E8CC6A9E1BB4}" sibTransId="{087E0622-B463-49C0-B790-714CD21E15AD}"/>
    <dgm:cxn modelId="{D528267E-C36D-CD42-BC53-CEA684713E48}" type="presOf" srcId="{D6E27661-1F45-F84E-91E3-B6B2A29E722D}" destId="{E4A299F4-EA33-7E4D-9840-E0175487F908}" srcOrd="1" destOrd="0" presId="urn:microsoft.com/office/officeart/2005/8/layout/list1"/>
    <dgm:cxn modelId="{A54C1580-8177-E24C-90BC-DE12D4327C57}" type="presOf" srcId="{F2E97197-9E9C-DC40-B320-42B51445DBA5}" destId="{81EB7096-ECA7-BA4E-9518-598CAC7CD73B}" srcOrd="0" destOrd="5" presId="urn:microsoft.com/office/officeart/2005/8/layout/list1"/>
    <dgm:cxn modelId="{D21B3389-F86B-0A41-AB37-53EC5E2EF16F}" srcId="{DCD8E0BE-1E25-4D01-94CB-FB2783B31B09}" destId="{F2E97197-9E9C-DC40-B320-42B51445DBA5}" srcOrd="5" destOrd="0" parTransId="{52046C1D-DD6B-B744-8C02-E4CF663EE545}" sibTransId="{17B6CFE0-9A4E-8340-A54F-82CFE10A567C}"/>
    <dgm:cxn modelId="{CF367596-5781-7F41-83DA-40418AB82C18}" srcId="{D6E27661-1F45-F84E-91E3-B6B2A29E722D}" destId="{171057CF-4B25-F741-8167-E9A056C0D4E0}" srcOrd="3" destOrd="0" parTransId="{22551049-ACCB-2044-83AB-7F880E18C992}" sibTransId="{C4BEE459-2F4B-4946-B1EE-6C4A5D94DD2B}"/>
    <dgm:cxn modelId="{7A47CF98-3605-9043-9C53-985A67B96B3D}" srcId="{D6E27661-1F45-F84E-91E3-B6B2A29E722D}" destId="{5C8EDA3D-15A9-834D-A766-7122AE7AF603}" srcOrd="1" destOrd="0" parTransId="{08BA8E23-F5D0-C946-989F-EA43E4D27240}" sibTransId="{6FFB9B19-B48E-394C-9D58-B1CF018B8C46}"/>
    <dgm:cxn modelId="{E356129B-8F6F-7943-BA78-8F3D902BC338}" type="presOf" srcId="{D6E27661-1F45-F84E-91E3-B6B2A29E722D}" destId="{1FCB1CA9-716C-7442-86B2-4660CB45E9BA}" srcOrd="0" destOrd="0" presId="urn:microsoft.com/office/officeart/2005/8/layout/list1"/>
    <dgm:cxn modelId="{57CA5DAA-2D6C-6445-9BBB-6F59CAE987A9}" type="presOf" srcId="{DCD8E0BE-1E25-4D01-94CB-FB2783B31B09}" destId="{08379970-165C-9443-B6FF-0A618AE20758}" srcOrd="1" destOrd="0" presId="urn:microsoft.com/office/officeart/2005/8/layout/list1"/>
    <dgm:cxn modelId="{C644F6AE-1AEC-CE41-833E-EA6548855097}" srcId="{DCD8E0BE-1E25-4D01-94CB-FB2783B31B09}" destId="{6F2215D7-20DA-2C47-9E81-87E5AA30D0BC}" srcOrd="0" destOrd="0" parTransId="{DFC7AFE4-8DC3-6740-B91F-231859FC0341}" sibTransId="{D38E44D0-8B59-6149-896E-5B7F3CE0D347}"/>
    <dgm:cxn modelId="{50A8DDB3-A482-2949-8796-F0F945DDC631}" type="presOf" srcId="{794E1D16-AA72-8E4A-858A-9F2E76560737}" destId="{4C751482-4B49-4343-AB32-8A16B192144F}" srcOrd="0" destOrd="0" presId="urn:microsoft.com/office/officeart/2005/8/layout/list1"/>
    <dgm:cxn modelId="{F3D6E1DE-DDF4-A249-A79F-49817D54B3E4}" type="presOf" srcId="{02A75B38-BC3E-CF46-A82C-790CA9247153}" destId="{4C751482-4B49-4343-AB32-8A16B192144F}" srcOrd="0" destOrd="4" presId="urn:microsoft.com/office/officeart/2005/8/layout/list1"/>
    <dgm:cxn modelId="{8F4FF6DE-9BBE-0144-9D90-8B7D53A921DD}" srcId="{D6E27661-1F45-F84E-91E3-B6B2A29E722D}" destId="{794E1D16-AA72-8E4A-858A-9F2E76560737}" srcOrd="0" destOrd="0" parTransId="{07FDF5CD-B280-D14D-BEA3-C7388DCA787A}" sibTransId="{0C82BC00-355F-3343-9E4C-A32918ADBAB6}"/>
    <dgm:cxn modelId="{D69659EA-5D71-4CF5-8357-EF9FF1837071}" srcId="{251C7E01-1994-4B83-AEC5-54849B468D23}" destId="{5F4BC3C6-0E82-4D5B-9286-06A0C8DF132F}" srcOrd="0" destOrd="0" parTransId="{26F85133-4123-4521-A245-1115A2EB3AA2}" sibTransId="{2AF804C9-755E-4D9C-A093-B82E83BF58D3}"/>
    <dgm:cxn modelId="{B789E9F6-BF81-3648-9ECB-100CD20DA72D}" type="presOf" srcId="{5F4BC3C6-0E82-4D5B-9286-06A0C8DF132F}" destId="{51BF78B7-8928-CD45-AAE3-3F67CA9B8F8A}" srcOrd="0" destOrd="0" presId="urn:microsoft.com/office/officeart/2005/8/layout/list1"/>
    <dgm:cxn modelId="{4D8075F8-6978-1247-B1B4-179EDDE28438}" type="presOf" srcId="{A80D3DCD-90E7-F94F-95CE-C6C34BB1FA05}" destId="{81EB7096-ECA7-BA4E-9518-598CAC7CD73B}" srcOrd="0" destOrd="4" presId="urn:microsoft.com/office/officeart/2005/8/layout/list1"/>
    <dgm:cxn modelId="{61FD96FA-F8F0-3C48-8B72-EBBDA935AA62}" type="presOf" srcId="{251C7E01-1994-4B83-AEC5-54849B468D23}" destId="{7FEF8C12-1E83-684C-B359-2081F937D75B}" srcOrd="1" destOrd="0" presId="urn:microsoft.com/office/officeart/2005/8/layout/list1"/>
    <dgm:cxn modelId="{A8F826FE-2227-FD4D-A481-BE294CB35C8D}" srcId="{D175FD01-7BF3-4B22-8C86-C6392E1FA698}" destId="{D6E27661-1F45-F84E-91E3-B6B2A29E722D}" srcOrd="0" destOrd="0" parTransId="{9885646F-F76D-AD42-92DF-17CD6661D0AF}" sibTransId="{EEC95AB5-BEA4-7241-98DA-656A533DF0E5}"/>
    <dgm:cxn modelId="{7666F659-02C0-C94C-BE73-D09D9185D117}" type="presParOf" srcId="{8BCF93C9-1C30-2444-AF44-937E7CFC8B17}" destId="{3B337FA4-FB55-7C44-9F5B-6DF6EC50F8BF}" srcOrd="0" destOrd="0" presId="urn:microsoft.com/office/officeart/2005/8/layout/list1"/>
    <dgm:cxn modelId="{7B4726EE-D0EC-7B4A-9790-AE60BE26942F}" type="presParOf" srcId="{3B337FA4-FB55-7C44-9F5B-6DF6EC50F8BF}" destId="{1FCB1CA9-716C-7442-86B2-4660CB45E9BA}" srcOrd="0" destOrd="0" presId="urn:microsoft.com/office/officeart/2005/8/layout/list1"/>
    <dgm:cxn modelId="{CF5B5F54-0D29-544D-A85A-C691080908E5}" type="presParOf" srcId="{3B337FA4-FB55-7C44-9F5B-6DF6EC50F8BF}" destId="{E4A299F4-EA33-7E4D-9840-E0175487F908}" srcOrd="1" destOrd="0" presId="urn:microsoft.com/office/officeart/2005/8/layout/list1"/>
    <dgm:cxn modelId="{6C019849-D1FA-2742-ADBA-0EE0EE2129F4}" type="presParOf" srcId="{8BCF93C9-1C30-2444-AF44-937E7CFC8B17}" destId="{D0A54157-7A91-8942-BC90-7EF87EBD025D}" srcOrd="1" destOrd="0" presId="urn:microsoft.com/office/officeart/2005/8/layout/list1"/>
    <dgm:cxn modelId="{9F7381FB-F85F-4244-9161-59D58C62D52E}" type="presParOf" srcId="{8BCF93C9-1C30-2444-AF44-937E7CFC8B17}" destId="{4C751482-4B49-4343-AB32-8A16B192144F}" srcOrd="2" destOrd="0" presId="urn:microsoft.com/office/officeart/2005/8/layout/list1"/>
    <dgm:cxn modelId="{ABD6733E-7794-204F-9D6B-50447D44814B}" type="presParOf" srcId="{8BCF93C9-1C30-2444-AF44-937E7CFC8B17}" destId="{59274045-FA22-FB49-ADC3-4EABC913A189}" srcOrd="3" destOrd="0" presId="urn:microsoft.com/office/officeart/2005/8/layout/list1"/>
    <dgm:cxn modelId="{55CD8790-B245-A248-8B72-85EC3F25FDCE}" type="presParOf" srcId="{8BCF93C9-1C30-2444-AF44-937E7CFC8B17}" destId="{583D96E4-C618-B74A-B436-3CAD3710981F}" srcOrd="4" destOrd="0" presId="urn:microsoft.com/office/officeart/2005/8/layout/list1"/>
    <dgm:cxn modelId="{313A8106-B9F8-B544-986B-3649BB7B5E07}" type="presParOf" srcId="{583D96E4-C618-B74A-B436-3CAD3710981F}" destId="{A1B4A862-2CF2-494D-A4D3-01C59847108F}" srcOrd="0" destOrd="0" presId="urn:microsoft.com/office/officeart/2005/8/layout/list1"/>
    <dgm:cxn modelId="{A86E9E48-E3DB-0642-B038-0B32133D27CE}" type="presParOf" srcId="{583D96E4-C618-B74A-B436-3CAD3710981F}" destId="{08379970-165C-9443-B6FF-0A618AE20758}" srcOrd="1" destOrd="0" presId="urn:microsoft.com/office/officeart/2005/8/layout/list1"/>
    <dgm:cxn modelId="{4F21B330-09CA-B543-AE0D-4FE8DDA8ADA8}" type="presParOf" srcId="{8BCF93C9-1C30-2444-AF44-937E7CFC8B17}" destId="{24165BDC-D63D-A647-9BEC-6B1130F415A9}" srcOrd="5" destOrd="0" presId="urn:microsoft.com/office/officeart/2005/8/layout/list1"/>
    <dgm:cxn modelId="{7455BF27-AFD8-5B4F-9F41-3AA69B3BC4E3}" type="presParOf" srcId="{8BCF93C9-1C30-2444-AF44-937E7CFC8B17}" destId="{81EB7096-ECA7-BA4E-9518-598CAC7CD73B}" srcOrd="6" destOrd="0" presId="urn:microsoft.com/office/officeart/2005/8/layout/list1"/>
    <dgm:cxn modelId="{DDC6FF0E-9FC3-174B-B34B-41C63AAEA5CD}" type="presParOf" srcId="{8BCF93C9-1C30-2444-AF44-937E7CFC8B17}" destId="{B2AC8A74-2CAE-9345-A9AC-7A1BB1D57E10}" srcOrd="7" destOrd="0" presId="urn:microsoft.com/office/officeart/2005/8/layout/list1"/>
    <dgm:cxn modelId="{FC72DDC9-856D-5A41-8FF2-1AB08BB4FCE0}" type="presParOf" srcId="{8BCF93C9-1C30-2444-AF44-937E7CFC8B17}" destId="{B309130D-0838-CB4C-A2B4-415AA57353A2}" srcOrd="8" destOrd="0" presId="urn:microsoft.com/office/officeart/2005/8/layout/list1"/>
    <dgm:cxn modelId="{5D54CD43-0B68-944B-8489-76013EB9CD93}" type="presParOf" srcId="{B309130D-0838-CB4C-A2B4-415AA57353A2}" destId="{085864D3-043B-C44F-98B5-9DE483221605}" srcOrd="0" destOrd="0" presId="urn:microsoft.com/office/officeart/2005/8/layout/list1"/>
    <dgm:cxn modelId="{8EA3E557-5C4C-5A48-80D0-F4ACC3357937}" type="presParOf" srcId="{B309130D-0838-CB4C-A2B4-415AA57353A2}" destId="{7FEF8C12-1E83-684C-B359-2081F937D75B}" srcOrd="1" destOrd="0" presId="urn:microsoft.com/office/officeart/2005/8/layout/list1"/>
    <dgm:cxn modelId="{1076FEA8-7759-EA4B-8143-B658A74D6031}" type="presParOf" srcId="{8BCF93C9-1C30-2444-AF44-937E7CFC8B17}" destId="{53FA67E7-2474-004D-A77D-5D9789907066}" srcOrd="9" destOrd="0" presId="urn:microsoft.com/office/officeart/2005/8/layout/list1"/>
    <dgm:cxn modelId="{ED2C2FCE-509C-AB4F-AB85-7B0CCB64A0AB}" type="presParOf" srcId="{8BCF93C9-1C30-2444-AF44-937E7CFC8B17}" destId="{51BF78B7-8928-CD45-AAE3-3F67CA9B8F8A}" srcOrd="10" destOrd="0" presId="urn:microsoft.com/office/officeart/2005/8/layout/list1"/>
    <dgm:cxn modelId="{63B49041-2BB8-7F46-BC92-53A074CCE953}" type="presParOf" srcId="{8BCF93C9-1C30-2444-AF44-937E7CFC8B17}" destId="{31C205F8-D8CA-3E49-9462-C9FFB9F5A00C}" srcOrd="11" destOrd="0" presId="urn:microsoft.com/office/officeart/2005/8/layout/list1"/>
    <dgm:cxn modelId="{075853E9-9BC3-6340-9D7B-486E36C6EAA1}" type="presParOf" srcId="{8BCF93C9-1C30-2444-AF44-937E7CFC8B17}" destId="{6A718E47-4D3B-CD40-8CD2-EB8D669C58B5}" srcOrd="12" destOrd="0" presId="urn:microsoft.com/office/officeart/2005/8/layout/list1"/>
    <dgm:cxn modelId="{DC366C1C-C86F-F74C-9466-0F1F1B1206FF}" type="presParOf" srcId="{6A718E47-4D3B-CD40-8CD2-EB8D669C58B5}" destId="{04F52BAF-A652-5349-BF03-374E225F495C}" srcOrd="0" destOrd="0" presId="urn:microsoft.com/office/officeart/2005/8/layout/list1"/>
    <dgm:cxn modelId="{3E4E1C3A-17D1-8443-9C0C-830E4D252050}" type="presParOf" srcId="{6A718E47-4D3B-CD40-8CD2-EB8D669C58B5}" destId="{9A476A9E-815D-ED47-853D-5ECE595DB10E}" srcOrd="1" destOrd="0" presId="urn:microsoft.com/office/officeart/2005/8/layout/list1"/>
    <dgm:cxn modelId="{1C4627A4-3861-004A-A5C5-DAA99050ECFA}" type="presParOf" srcId="{8BCF93C9-1C30-2444-AF44-937E7CFC8B17}" destId="{A07FC9A7-7C35-2743-A4D0-E0286E6D8877}" srcOrd="13" destOrd="0" presId="urn:microsoft.com/office/officeart/2005/8/layout/list1"/>
    <dgm:cxn modelId="{9B9E0B9A-E038-7A42-99A8-33AE41CA46F3}" type="presParOf" srcId="{8BCF93C9-1C30-2444-AF44-937E7CFC8B17}" destId="{983BF601-1D5A-514B-B94D-D4955DAA01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175FD01-7BF3-4B22-8C86-C6392E1FA698}"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en-US"/>
        </a:p>
      </dgm:t>
    </dgm:pt>
    <dgm:pt modelId="{DCD8E0BE-1E25-4D01-94CB-FB2783B31B09}">
      <dgm:prSet custT="1"/>
      <dgm:spPr/>
      <dgm:t>
        <a:bodyPr/>
        <a:lstStyle/>
        <a:p>
          <a:r>
            <a:rPr lang="en-US" sz="1200" dirty="0"/>
            <a:t>High Touch Cleaning</a:t>
          </a:r>
          <a:r>
            <a:rPr lang="en-US" sz="1000" dirty="0"/>
            <a:t>: we can assist as necessary</a:t>
          </a:r>
        </a:p>
      </dgm:t>
    </dgm:pt>
    <dgm:pt modelId="{087F5527-E977-444C-80FB-1A43DC04B48F}" type="parTrans" cxnId="{9E833B5D-9943-432F-87B9-1E2954557D74}">
      <dgm:prSet/>
      <dgm:spPr/>
      <dgm:t>
        <a:bodyPr/>
        <a:lstStyle/>
        <a:p>
          <a:endParaRPr lang="en-US"/>
        </a:p>
      </dgm:t>
    </dgm:pt>
    <dgm:pt modelId="{28DDA603-C914-4E76-926C-3A9899F24960}" type="sibTrans" cxnId="{9E833B5D-9943-432F-87B9-1E2954557D74}">
      <dgm:prSet/>
      <dgm:spPr/>
      <dgm:t>
        <a:bodyPr/>
        <a:lstStyle/>
        <a:p>
          <a:endParaRPr lang="en-US"/>
        </a:p>
      </dgm:t>
    </dgm:pt>
    <dgm:pt modelId="{C665F2CC-CC8C-4214-9799-8C10ED3A2154}">
      <dgm:prSet/>
      <dgm:spPr/>
      <dgm:t>
        <a:bodyPr/>
        <a:lstStyle/>
        <a:p>
          <a:r>
            <a:rPr lang="en-US" dirty="0"/>
            <a:t>Clean Hand Sanitizers &amp; Vending Machines</a:t>
          </a:r>
        </a:p>
      </dgm:t>
    </dgm:pt>
    <dgm:pt modelId="{F0BED03A-84EC-4973-B23E-35C32614339E}" type="parTrans" cxnId="{D60A2A3F-DEDA-41B5-94D2-C9041310C242}">
      <dgm:prSet/>
      <dgm:spPr/>
      <dgm:t>
        <a:bodyPr/>
        <a:lstStyle/>
        <a:p>
          <a:endParaRPr lang="en-US"/>
        </a:p>
      </dgm:t>
    </dgm:pt>
    <dgm:pt modelId="{E7B4E6A0-BB0B-49F8-AC7F-C0DFCAF9D93A}" type="sibTrans" cxnId="{D60A2A3F-DEDA-41B5-94D2-C9041310C242}">
      <dgm:prSet/>
      <dgm:spPr/>
      <dgm:t>
        <a:bodyPr/>
        <a:lstStyle/>
        <a:p>
          <a:endParaRPr lang="en-US"/>
        </a:p>
      </dgm:t>
    </dgm:pt>
    <dgm:pt modelId="{01D88117-13D6-486F-917B-181799233E54}">
      <dgm:prSet/>
      <dgm:spPr/>
      <dgm:t>
        <a:bodyPr/>
        <a:lstStyle/>
        <a:p>
          <a:r>
            <a:rPr lang="en-US" dirty="0"/>
            <a:t>SPRAY CLEANER: Spray disinfectant.  Wait a few minutes &amp; wipe dry</a:t>
          </a:r>
        </a:p>
      </dgm:t>
    </dgm:pt>
    <dgm:pt modelId="{639735E3-E9F3-47A5-8C53-03EDB4F7B6F4}" type="parTrans" cxnId="{137CFB0E-EE94-42EF-BC1A-776DCB2736DF}">
      <dgm:prSet/>
      <dgm:spPr/>
      <dgm:t>
        <a:bodyPr/>
        <a:lstStyle/>
        <a:p>
          <a:endParaRPr lang="en-US"/>
        </a:p>
      </dgm:t>
    </dgm:pt>
    <dgm:pt modelId="{D40191FD-F25F-4124-8E7A-CBE8D0B44D64}" type="sibTrans" cxnId="{137CFB0E-EE94-42EF-BC1A-776DCB2736DF}">
      <dgm:prSet/>
      <dgm:spPr/>
      <dgm:t>
        <a:bodyPr/>
        <a:lstStyle/>
        <a:p>
          <a:endParaRPr lang="en-US"/>
        </a:p>
      </dgm:t>
    </dgm:pt>
    <dgm:pt modelId="{D53B5185-73C3-47E8-917B-60E5BAAD0986}">
      <dgm:prSet/>
      <dgm:spPr/>
      <dgm:t>
        <a:bodyPr/>
        <a:lstStyle/>
        <a:p>
          <a:r>
            <a:rPr lang="en-US" dirty="0"/>
            <a:t>DISINFECTING WIPE:  Wipe from lowest use to highest.  All should remain visibly wet for a few minutes after wiping.  Allow to air dry.   If surface isn’t visibly wet &amp; remains wet for several minutes after wiping, change cloths</a:t>
          </a:r>
        </a:p>
      </dgm:t>
    </dgm:pt>
    <dgm:pt modelId="{D77D1291-8BA4-4511-B9B2-E3F29FF0DC2C}" type="parTrans" cxnId="{81B485FD-5D13-40B3-B303-F6326D59FD85}">
      <dgm:prSet/>
      <dgm:spPr/>
      <dgm:t>
        <a:bodyPr/>
        <a:lstStyle/>
        <a:p>
          <a:endParaRPr lang="en-US"/>
        </a:p>
      </dgm:t>
    </dgm:pt>
    <dgm:pt modelId="{D2481BA5-47A7-4AE0-976E-574C7144C691}" type="sibTrans" cxnId="{81B485FD-5D13-40B3-B303-F6326D59FD85}">
      <dgm:prSet/>
      <dgm:spPr/>
      <dgm:t>
        <a:bodyPr/>
        <a:lstStyle/>
        <a:p>
          <a:endParaRPr lang="en-US"/>
        </a:p>
      </dgm:t>
    </dgm:pt>
    <dgm:pt modelId="{22514FE4-F8F0-47D1-B28F-12FD31FDEC66}">
      <dgm:prSet/>
      <dgm:spPr/>
      <dgm:t>
        <a:bodyPr/>
        <a:lstStyle/>
        <a:p>
          <a:r>
            <a:rPr lang="en-US" dirty="0"/>
            <a:t>Wipe door handles, light switches, doors, windows, stanchions &amp; handles</a:t>
          </a:r>
        </a:p>
      </dgm:t>
    </dgm:pt>
    <dgm:pt modelId="{C95AC8F3-C636-4D66-AE53-D22D64E6C9FC}" type="parTrans" cxnId="{2C4DBCF6-7BED-4861-9E06-78EC3B585EBF}">
      <dgm:prSet/>
      <dgm:spPr/>
      <dgm:t>
        <a:bodyPr/>
        <a:lstStyle/>
        <a:p>
          <a:endParaRPr lang="en-US"/>
        </a:p>
      </dgm:t>
    </dgm:pt>
    <dgm:pt modelId="{9AAC6A02-4709-40D7-89ED-B5C8ACADD231}" type="sibTrans" cxnId="{2C4DBCF6-7BED-4861-9E06-78EC3B585EBF}">
      <dgm:prSet/>
      <dgm:spPr/>
      <dgm:t>
        <a:bodyPr/>
        <a:lstStyle/>
        <a:p>
          <a:endParaRPr lang="en-US"/>
        </a:p>
      </dgm:t>
    </dgm:pt>
    <dgm:pt modelId="{4402D631-F297-48DE-AA93-5F0C3FDE43DB}">
      <dgm:prSet custT="1"/>
      <dgm:spPr/>
      <dgm:t>
        <a:bodyPr/>
        <a:lstStyle/>
        <a:p>
          <a:r>
            <a:rPr lang="en-US" sz="1200" dirty="0"/>
            <a:t>Once Per Day: General Cleaning + High Touch Cleaning </a:t>
          </a:r>
          <a:r>
            <a:rPr lang="en-US" sz="1000" dirty="0"/>
            <a:t> </a:t>
          </a:r>
        </a:p>
      </dgm:t>
    </dgm:pt>
    <dgm:pt modelId="{49BBF341-198E-4CFC-8ECB-57F67BE66D99}" type="parTrans" cxnId="{DDE1F09A-88D1-4EEB-975D-1E3F8C06E0C4}">
      <dgm:prSet/>
      <dgm:spPr/>
      <dgm:t>
        <a:bodyPr/>
        <a:lstStyle/>
        <a:p>
          <a:endParaRPr lang="en-US"/>
        </a:p>
      </dgm:t>
    </dgm:pt>
    <dgm:pt modelId="{4E931193-ED7A-47CE-8DBC-1243A762818A}" type="sibTrans" cxnId="{DDE1F09A-88D1-4EEB-975D-1E3F8C06E0C4}">
      <dgm:prSet/>
      <dgm:spPr/>
      <dgm:t>
        <a:bodyPr/>
        <a:lstStyle/>
        <a:p>
          <a:endParaRPr lang="en-US"/>
        </a:p>
      </dgm:t>
    </dgm:pt>
    <dgm:pt modelId="{B08498AE-6679-47C6-853E-11FBD1F15EF1}">
      <dgm:prSet/>
      <dgm:spPr/>
      <dgm:t>
        <a:bodyPr/>
        <a:lstStyle/>
        <a:p>
          <a:r>
            <a:rPr lang="en-US" dirty="0"/>
            <a:t>Take out all trash (as needed throughout the day)</a:t>
          </a:r>
        </a:p>
      </dgm:t>
    </dgm:pt>
    <dgm:pt modelId="{BA3DF096-14BF-445E-87FB-125FAAB733D2}" type="parTrans" cxnId="{0A2E6CE0-189E-4BC6-8044-8B9C32D34DD1}">
      <dgm:prSet/>
      <dgm:spPr/>
      <dgm:t>
        <a:bodyPr/>
        <a:lstStyle/>
        <a:p>
          <a:endParaRPr lang="en-US"/>
        </a:p>
      </dgm:t>
    </dgm:pt>
    <dgm:pt modelId="{22DBFCA5-4EFB-4F17-A069-07B60C14BAE0}" type="sibTrans" cxnId="{0A2E6CE0-189E-4BC6-8044-8B9C32D34DD1}">
      <dgm:prSet/>
      <dgm:spPr/>
      <dgm:t>
        <a:bodyPr/>
        <a:lstStyle/>
        <a:p>
          <a:endParaRPr lang="en-US"/>
        </a:p>
      </dgm:t>
    </dgm:pt>
    <dgm:pt modelId="{6CFF5FB7-7569-4A3A-A547-21CE51DF5D2C}">
      <dgm:prSet/>
      <dgm:spPr/>
      <dgm:t>
        <a:bodyPr/>
        <a:lstStyle/>
        <a:p>
          <a:r>
            <a:rPr lang="en-US" dirty="0"/>
            <a:t>Mop floor using a clean microfiber mop pad.  Put into laundry after use</a:t>
          </a:r>
        </a:p>
      </dgm:t>
    </dgm:pt>
    <dgm:pt modelId="{B7842533-6292-4418-B78F-702969561FE6}" type="parTrans" cxnId="{FFDD8786-8F47-47E5-A3ED-ACB58372D00B}">
      <dgm:prSet/>
      <dgm:spPr/>
      <dgm:t>
        <a:bodyPr/>
        <a:lstStyle/>
        <a:p>
          <a:endParaRPr lang="en-US"/>
        </a:p>
      </dgm:t>
    </dgm:pt>
    <dgm:pt modelId="{75FACCED-3C99-45FE-9AA8-B7D8F4A2F920}" type="sibTrans" cxnId="{FFDD8786-8F47-47E5-A3ED-ACB58372D00B}">
      <dgm:prSet/>
      <dgm:spPr/>
      <dgm:t>
        <a:bodyPr/>
        <a:lstStyle/>
        <a:p>
          <a:endParaRPr lang="en-US"/>
        </a:p>
      </dgm:t>
    </dgm:pt>
    <dgm:pt modelId="{251C7E01-1994-4B83-AEC5-54849B468D23}">
      <dgm:prSet custT="1"/>
      <dgm:spPr/>
      <dgm:t>
        <a:bodyPr/>
        <a:lstStyle/>
        <a:p>
          <a:r>
            <a:rPr lang="en-US" sz="1200" dirty="0"/>
            <a:t>Once per week</a:t>
          </a:r>
          <a:r>
            <a:rPr lang="en-US" sz="1000" dirty="0"/>
            <a:t>: </a:t>
          </a:r>
        </a:p>
      </dgm:t>
    </dgm:pt>
    <dgm:pt modelId="{C31660AD-E263-4A67-BDB1-E8CC6A9E1BB4}" type="parTrans" cxnId="{EC8B477D-1F68-47E2-A31B-A725132908BA}">
      <dgm:prSet/>
      <dgm:spPr/>
      <dgm:t>
        <a:bodyPr/>
        <a:lstStyle/>
        <a:p>
          <a:endParaRPr lang="en-US"/>
        </a:p>
      </dgm:t>
    </dgm:pt>
    <dgm:pt modelId="{087E0622-B463-49C0-B790-714CD21E15AD}" type="sibTrans" cxnId="{EC8B477D-1F68-47E2-A31B-A725132908BA}">
      <dgm:prSet/>
      <dgm:spPr/>
      <dgm:t>
        <a:bodyPr/>
        <a:lstStyle/>
        <a:p>
          <a:endParaRPr lang="en-US"/>
        </a:p>
      </dgm:t>
    </dgm:pt>
    <dgm:pt modelId="{5F4BC3C6-0E82-4D5B-9286-06A0C8DF132F}">
      <dgm:prSet/>
      <dgm:spPr/>
      <dgm:t>
        <a:bodyPr/>
        <a:lstStyle/>
        <a:p>
          <a:r>
            <a:rPr lang="en-US" dirty="0"/>
            <a:t>Dust corners, baseboards, etc.</a:t>
          </a:r>
        </a:p>
      </dgm:t>
    </dgm:pt>
    <dgm:pt modelId="{26F85133-4123-4521-A245-1115A2EB3AA2}" type="parTrans" cxnId="{D69659EA-5D71-4CF5-8357-EF9FF1837071}">
      <dgm:prSet/>
      <dgm:spPr/>
      <dgm:t>
        <a:bodyPr/>
        <a:lstStyle/>
        <a:p>
          <a:endParaRPr lang="en-US"/>
        </a:p>
      </dgm:t>
    </dgm:pt>
    <dgm:pt modelId="{2AF804C9-755E-4D9C-A093-B82E83BF58D3}" type="sibTrans" cxnId="{D69659EA-5D71-4CF5-8357-EF9FF1837071}">
      <dgm:prSet/>
      <dgm:spPr/>
      <dgm:t>
        <a:bodyPr/>
        <a:lstStyle/>
        <a:p>
          <a:endParaRPr lang="en-US"/>
        </a:p>
      </dgm:t>
    </dgm:pt>
    <dgm:pt modelId="{9E7F12C0-74D2-471C-989B-ABD970F7A847}">
      <dgm:prSet custT="1"/>
      <dgm:spPr/>
      <dgm:t>
        <a:bodyPr/>
        <a:lstStyle/>
        <a:p>
          <a:pPr algn="ctr"/>
          <a:r>
            <a:rPr lang="en-US" sz="1400" dirty="0"/>
            <a:t>When done, properly dispose of PPE &amp; wash hands</a:t>
          </a:r>
        </a:p>
      </dgm:t>
    </dgm:pt>
    <dgm:pt modelId="{47761B3E-D761-4E1B-84A1-EB82D5478EB5}" type="parTrans" cxnId="{CDDFF723-EFC6-4E1F-A5CD-71D05D994EBB}">
      <dgm:prSet/>
      <dgm:spPr/>
      <dgm:t>
        <a:bodyPr/>
        <a:lstStyle/>
        <a:p>
          <a:endParaRPr lang="en-US"/>
        </a:p>
      </dgm:t>
    </dgm:pt>
    <dgm:pt modelId="{DE6467D6-95B4-4F43-81BD-824BFD39F65A}" type="sibTrans" cxnId="{CDDFF723-EFC6-4E1F-A5CD-71D05D994EBB}">
      <dgm:prSet/>
      <dgm:spPr/>
      <dgm:t>
        <a:bodyPr/>
        <a:lstStyle/>
        <a:p>
          <a:endParaRPr lang="en-US"/>
        </a:p>
      </dgm:t>
    </dgm:pt>
    <dgm:pt modelId="{52548C82-9D26-9445-BBF8-A1AD4B8C9C75}">
      <dgm:prSet/>
      <dgm:spPr/>
      <dgm:t>
        <a:bodyPr/>
        <a:lstStyle/>
        <a:p>
          <a:r>
            <a:rPr lang="en-US" dirty="0"/>
            <a:t>Sweep Floors</a:t>
          </a:r>
        </a:p>
      </dgm:t>
    </dgm:pt>
    <dgm:pt modelId="{6A93F02E-0023-F94F-AA16-9BD7999E6F86}" type="parTrans" cxnId="{78A98CE3-8FFC-CB4C-9E48-DB041F5A240D}">
      <dgm:prSet/>
      <dgm:spPr/>
      <dgm:t>
        <a:bodyPr/>
        <a:lstStyle/>
        <a:p>
          <a:endParaRPr lang="en-US"/>
        </a:p>
      </dgm:t>
    </dgm:pt>
    <dgm:pt modelId="{5AA357E9-BB91-2144-AABF-3366A420AEF8}" type="sibTrans" cxnId="{78A98CE3-8FFC-CB4C-9E48-DB041F5A240D}">
      <dgm:prSet/>
      <dgm:spPr/>
      <dgm:t>
        <a:bodyPr/>
        <a:lstStyle/>
        <a:p>
          <a:endParaRPr lang="en-US"/>
        </a:p>
      </dgm:t>
    </dgm:pt>
    <dgm:pt modelId="{2555156D-ADCE-D840-986E-C4D28FA90793}">
      <dgm:prSet/>
      <dgm:spPr/>
      <dgm:t>
        <a:bodyPr/>
        <a:lstStyle/>
        <a:p>
          <a:r>
            <a:rPr lang="en-US" dirty="0"/>
            <a:t>Wipe Signage</a:t>
          </a:r>
        </a:p>
      </dgm:t>
    </dgm:pt>
    <dgm:pt modelId="{3C915758-4BF2-CD4D-8A7D-782F9A86F08D}" type="parTrans" cxnId="{8D5EE7CA-A0E2-E546-A988-83212ABA902E}">
      <dgm:prSet/>
      <dgm:spPr/>
      <dgm:t>
        <a:bodyPr/>
        <a:lstStyle/>
        <a:p>
          <a:endParaRPr lang="en-US"/>
        </a:p>
      </dgm:t>
    </dgm:pt>
    <dgm:pt modelId="{1277C5E5-1D8A-FB4F-BB1E-6E7F8E010EBA}" type="sibTrans" cxnId="{8D5EE7CA-A0E2-E546-A988-83212ABA902E}">
      <dgm:prSet/>
      <dgm:spPr/>
      <dgm:t>
        <a:bodyPr/>
        <a:lstStyle/>
        <a:p>
          <a:endParaRPr lang="en-US"/>
        </a:p>
      </dgm:t>
    </dgm:pt>
    <dgm:pt modelId="{9E188ACF-D153-1640-A8E6-8FC5603EAE6D}">
      <dgm:prSet/>
      <dgm:spPr/>
      <dgm:t>
        <a:bodyPr/>
        <a:lstStyle/>
        <a:p>
          <a:r>
            <a:rPr lang="en-US" dirty="0"/>
            <a:t>Spot clean any marks on walls, other surfaces</a:t>
          </a:r>
        </a:p>
      </dgm:t>
    </dgm:pt>
    <dgm:pt modelId="{67C025C7-DA76-B346-A53E-FBA890E09409}" type="parTrans" cxnId="{CF361EB2-FEAF-5C49-AE98-B764A06994D0}">
      <dgm:prSet/>
      <dgm:spPr/>
      <dgm:t>
        <a:bodyPr/>
        <a:lstStyle/>
        <a:p>
          <a:endParaRPr lang="en-US"/>
        </a:p>
      </dgm:t>
    </dgm:pt>
    <dgm:pt modelId="{A1C13DC3-4AEF-3446-92C8-374DA9A1B525}" type="sibTrans" cxnId="{CF361EB2-FEAF-5C49-AE98-B764A06994D0}">
      <dgm:prSet/>
      <dgm:spPr/>
      <dgm:t>
        <a:bodyPr/>
        <a:lstStyle/>
        <a:p>
          <a:endParaRPr lang="en-US"/>
        </a:p>
      </dgm:t>
    </dgm:pt>
    <dgm:pt modelId="{011F27EB-A31A-E94A-A9EB-92C85950464D}">
      <dgm:prSet/>
      <dgm:spPr/>
      <dgm:t>
        <a:bodyPr/>
        <a:lstStyle/>
        <a:p>
          <a:r>
            <a:rPr lang="en-US" dirty="0"/>
            <a:t>Clean Chairs in Parent Area</a:t>
          </a:r>
        </a:p>
      </dgm:t>
    </dgm:pt>
    <dgm:pt modelId="{EC51DE60-5062-6A4F-B549-737B94DA7454}" type="parTrans" cxnId="{4DA3D292-14FB-8A4B-8159-FB843E5EE90D}">
      <dgm:prSet/>
      <dgm:spPr/>
      <dgm:t>
        <a:bodyPr/>
        <a:lstStyle/>
        <a:p>
          <a:endParaRPr lang="en-US"/>
        </a:p>
      </dgm:t>
    </dgm:pt>
    <dgm:pt modelId="{CB13B2D8-F4D8-334C-9C76-DD6541FF90F4}" type="sibTrans" cxnId="{4DA3D292-14FB-8A4B-8159-FB843E5EE90D}">
      <dgm:prSet/>
      <dgm:spPr/>
      <dgm:t>
        <a:bodyPr/>
        <a:lstStyle/>
        <a:p>
          <a:endParaRPr lang="en-US"/>
        </a:p>
      </dgm:t>
    </dgm:pt>
    <dgm:pt modelId="{8BCF93C9-1C30-2444-AF44-937E7CFC8B17}" type="pres">
      <dgm:prSet presAssocID="{D175FD01-7BF3-4B22-8C86-C6392E1FA698}" presName="linear" presStyleCnt="0">
        <dgm:presLayoutVars>
          <dgm:dir/>
          <dgm:animLvl val="lvl"/>
          <dgm:resizeHandles val="exact"/>
        </dgm:presLayoutVars>
      </dgm:prSet>
      <dgm:spPr/>
    </dgm:pt>
    <dgm:pt modelId="{583D96E4-C618-B74A-B436-3CAD3710981F}" type="pres">
      <dgm:prSet presAssocID="{DCD8E0BE-1E25-4D01-94CB-FB2783B31B09}" presName="parentLin" presStyleCnt="0"/>
      <dgm:spPr/>
    </dgm:pt>
    <dgm:pt modelId="{A1B4A862-2CF2-494D-A4D3-01C59847108F}" type="pres">
      <dgm:prSet presAssocID="{DCD8E0BE-1E25-4D01-94CB-FB2783B31B09}" presName="parentLeftMargin" presStyleLbl="node1" presStyleIdx="0" presStyleCnt="4"/>
      <dgm:spPr/>
    </dgm:pt>
    <dgm:pt modelId="{08379970-165C-9443-B6FF-0A618AE20758}" type="pres">
      <dgm:prSet presAssocID="{DCD8E0BE-1E25-4D01-94CB-FB2783B31B09}" presName="parentText" presStyleLbl="node1" presStyleIdx="0" presStyleCnt="4">
        <dgm:presLayoutVars>
          <dgm:chMax val="0"/>
          <dgm:bulletEnabled val="1"/>
        </dgm:presLayoutVars>
      </dgm:prSet>
      <dgm:spPr/>
    </dgm:pt>
    <dgm:pt modelId="{24165BDC-D63D-A647-9BEC-6B1130F415A9}" type="pres">
      <dgm:prSet presAssocID="{DCD8E0BE-1E25-4D01-94CB-FB2783B31B09}" presName="negativeSpace" presStyleCnt="0"/>
      <dgm:spPr/>
    </dgm:pt>
    <dgm:pt modelId="{81EB7096-ECA7-BA4E-9518-598CAC7CD73B}" type="pres">
      <dgm:prSet presAssocID="{DCD8E0BE-1E25-4D01-94CB-FB2783B31B09}" presName="childText" presStyleLbl="conFgAcc1" presStyleIdx="0" presStyleCnt="4" custLinFactNeighborX="-1076" custLinFactNeighborY="70556">
        <dgm:presLayoutVars>
          <dgm:bulletEnabled val="1"/>
        </dgm:presLayoutVars>
      </dgm:prSet>
      <dgm:spPr/>
    </dgm:pt>
    <dgm:pt modelId="{B2AC8A74-2CAE-9345-A9AC-7A1BB1D57E10}" type="pres">
      <dgm:prSet presAssocID="{28DDA603-C914-4E76-926C-3A9899F24960}" presName="spaceBetweenRectangles" presStyleCnt="0"/>
      <dgm:spPr/>
    </dgm:pt>
    <dgm:pt modelId="{E46EBE4F-5320-6A49-8C0F-24598CE3C008}" type="pres">
      <dgm:prSet presAssocID="{4402D631-F297-48DE-AA93-5F0C3FDE43DB}" presName="parentLin" presStyleCnt="0"/>
      <dgm:spPr/>
    </dgm:pt>
    <dgm:pt modelId="{1DC5BEE2-54DE-F447-BC78-35BC4733CEB4}" type="pres">
      <dgm:prSet presAssocID="{4402D631-F297-48DE-AA93-5F0C3FDE43DB}" presName="parentLeftMargin" presStyleLbl="node1" presStyleIdx="0" presStyleCnt="4"/>
      <dgm:spPr/>
    </dgm:pt>
    <dgm:pt modelId="{C7A9B356-AD41-0642-8322-115BDE345DE6}" type="pres">
      <dgm:prSet presAssocID="{4402D631-F297-48DE-AA93-5F0C3FDE43DB}" presName="parentText" presStyleLbl="node1" presStyleIdx="1" presStyleCnt="4">
        <dgm:presLayoutVars>
          <dgm:chMax val="0"/>
          <dgm:bulletEnabled val="1"/>
        </dgm:presLayoutVars>
      </dgm:prSet>
      <dgm:spPr/>
    </dgm:pt>
    <dgm:pt modelId="{4107F6CE-9008-5843-9C8A-26B3721F290F}" type="pres">
      <dgm:prSet presAssocID="{4402D631-F297-48DE-AA93-5F0C3FDE43DB}" presName="negativeSpace" presStyleCnt="0"/>
      <dgm:spPr/>
    </dgm:pt>
    <dgm:pt modelId="{6FC90EA6-A16D-E64B-86DF-8F07DF6FF679}" type="pres">
      <dgm:prSet presAssocID="{4402D631-F297-48DE-AA93-5F0C3FDE43DB}" presName="childText" presStyleLbl="conFgAcc1" presStyleIdx="1" presStyleCnt="4">
        <dgm:presLayoutVars>
          <dgm:bulletEnabled val="1"/>
        </dgm:presLayoutVars>
      </dgm:prSet>
      <dgm:spPr/>
    </dgm:pt>
    <dgm:pt modelId="{380142D1-DF0C-9248-952D-1B7D50356D15}" type="pres">
      <dgm:prSet presAssocID="{4E931193-ED7A-47CE-8DBC-1243A762818A}" presName="spaceBetweenRectangles" presStyleCnt="0"/>
      <dgm:spPr/>
    </dgm:pt>
    <dgm:pt modelId="{B309130D-0838-CB4C-A2B4-415AA57353A2}" type="pres">
      <dgm:prSet presAssocID="{251C7E01-1994-4B83-AEC5-54849B468D23}" presName="parentLin" presStyleCnt="0"/>
      <dgm:spPr/>
    </dgm:pt>
    <dgm:pt modelId="{085864D3-043B-C44F-98B5-9DE483221605}" type="pres">
      <dgm:prSet presAssocID="{251C7E01-1994-4B83-AEC5-54849B468D23}" presName="parentLeftMargin" presStyleLbl="node1" presStyleIdx="1" presStyleCnt="4"/>
      <dgm:spPr/>
    </dgm:pt>
    <dgm:pt modelId="{7FEF8C12-1E83-684C-B359-2081F937D75B}" type="pres">
      <dgm:prSet presAssocID="{251C7E01-1994-4B83-AEC5-54849B468D23}" presName="parentText" presStyleLbl="node1" presStyleIdx="2" presStyleCnt="4">
        <dgm:presLayoutVars>
          <dgm:chMax val="0"/>
          <dgm:bulletEnabled val="1"/>
        </dgm:presLayoutVars>
      </dgm:prSet>
      <dgm:spPr/>
    </dgm:pt>
    <dgm:pt modelId="{53FA67E7-2474-004D-A77D-5D9789907066}" type="pres">
      <dgm:prSet presAssocID="{251C7E01-1994-4B83-AEC5-54849B468D23}" presName="negativeSpace" presStyleCnt="0"/>
      <dgm:spPr/>
    </dgm:pt>
    <dgm:pt modelId="{51BF78B7-8928-CD45-AAE3-3F67CA9B8F8A}" type="pres">
      <dgm:prSet presAssocID="{251C7E01-1994-4B83-AEC5-54849B468D23}" presName="childText" presStyleLbl="conFgAcc1" presStyleIdx="2" presStyleCnt="4">
        <dgm:presLayoutVars>
          <dgm:bulletEnabled val="1"/>
        </dgm:presLayoutVars>
      </dgm:prSet>
      <dgm:spPr/>
    </dgm:pt>
    <dgm:pt modelId="{31C205F8-D8CA-3E49-9462-C9FFB9F5A00C}" type="pres">
      <dgm:prSet presAssocID="{087E0622-B463-49C0-B790-714CD21E15AD}" presName="spaceBetweenRectangles" presStyleCnt="0"/>
      <dgm:spPr/>
    </dgm:pt>
    <dgm:pt modelId="{6A718E47-4D3B-CD40-8CD2-EB8D669C58B5}" type="pres">
      <dgm:prSet presAssocID="{9E7F12C0-74D2-471C-989B-ABD970F7A847}" presName="parentLin" presStyleCnt="0"/>
      <dgm:spPr/>
    </dgm:pt>
    <dgm:pt modelId="{04F52BAF-A652-5349-BF03-374E225F495C}" type="pres">
      <dgm:prSet presAssocID="{9E7F12C0-74D2-471C-989B-ABD970F7A847}" presName="parentLeftMargin" presStyleLbl="node1" presStyleIdx="2" presStyleCnt="4"/>
      <dgm:spPr/>
    </dgm:pt>
    <dgm:pt modelId="{9A476A9E-815D-ED47-853D-5ECE595DB10E}" type="pres">
      <dgm:prSet presAssocID="{9E7F12C0-74D2-471C-989B-ABD970F7A847}" presName="parentText" presStyleLbl="node1" presStyleIdx="3" presStyleCnt="4" custLinFactX="11517" custLinFactNeighborX="100000" custLinFactNeighborY="12906">
        <dgm:presLayoutVars>
          <dgm:chMax val="0"/>
          <dgm:bulletEnabled val="1"/>
        </dgm:presLayoutVars>
      </dgm:prSet>
      <dgm:spPr/>
    </dgm:pt>
    <dgm:pt modelId="{A07FC9A7-7C35-2743-A4D0-E0286E6D8877}" type="pres">
      <dgm:prSet presAssocID="{9E7F12C0-74D2-471C-989B-ABD970F7A847}" presName="negativeSpace" presStyleCnt="0"/>
      <dgm:spPr/>
    </dgm:pt>
    <dgm:pt modelId="{983BF601-1D5A-514B-B94D-D4955DAA0129}" type="pres">
      <dgm:prSet presAssocID="{9E7F12C0-74D2-471C-989B-ABD970F7A847}" presName="childText" presStyleLbl="conFgAcc1" presStyleIdx="3" presStyleCnt="4">
        <dgm:presLayoutVars>
          <dgm:bulletEnabled val="1"/>
        </dgm:presLayoutVars>
      </dgm:prSet>
      <dgm:spPr/>
    </dgm:pt>
  </dgm:ptLst>
  <dgm:cxnLst>
    <dgm:cxn modelId="{1AFEB104-5AC6-6245-AB34-C3F7DE865465}" type="presOf" srcId="{251C7E01-1994-4B83-AEC5-54849B468D23}" destId="{7FEF8C12-1E83-684C-B359-2081F937D75B}" srcOrd="1" destOrd="0" presId="urn:microsoft.com/office/officeart/2005/8/layout/list1"/>
    <dgm:cxn modelId="{137CFB0E-EE94-42EF-BC1A-776DCB2736DF}" srcId="{C665F2CC-CC8C-4214-9799-8C10ED3A2154}" destId="{01D88117-13D6-486F-917B-181799233E54}" srcOrd="0" destOrd="0" parTransId="{639735E3-E9F3-47A5-8C53-03EDB4F7B6F4}" sibTransId="{D40191FD-F25F-4124-8E7A-CBE8D0B44D64}"/>
    <dgm:cxn modelId="{B73B9116-CA70-2A4B-9284-C7CB29CB5DA0}" type="presOf" srcId="{D175FD01-7BF3-4B22-8C86-C6392E1FA698}" destId="{8BCF93C9-1C30-2444-AF44-937E7CFC8B17}" srcOrd="0" destOrd="0" presId="urn:microsoft.com/office/officeart/2005/8/layout/list1"/>
    <dgm:cxn modelId="{36CFD522-9D0A-4342-832F-D21F5EB1233A}" type="presOf" srcId="{B08498AE-6679-47C6-853E-11FBD1F15EF1}" destId="{6FC90EA6-A16D-E64B-86DF-8F07DF6FF679}" srcOrd="0" destOrd="0" presId="urn:microsoft.com/office/officeart/2005/8/layout/list1"/>
    <dgm:cxn modelId="{CDDFF723-EFC6-4E1F-A5CD-71D05D994EBB}" srcId="{D175FD01-7BF3-4B22-8C86-C6392E1FA698}" destId="{9E7F12C0-74D2-471C-989B-ABD970F7A847}" srcOrd="3" destOrd="0" parTransId="{47761B3E-D761-4E1B-84A1-EB82D5478EB5}" sibTransId="{DE6467D6-95B4-4F43-81BD-824BFD39F65A}"/>
    <dgm:cxn modelId="{1DA42A26-3297-8F45-9CB5-091F07185081}" type="presOf" srcId="{DCD8E0BE-1E25-4D01-94CB-FB2783B31B09}" destId="{A1B4A862-2CF2-494D-A4D3-01C59847108F}" srcOrd="0" destOrd="0" presId="urn:microsoft.com/office/officeart/2005/8/layout/list1"/>
    <dgm:cxn modelId="{A9F8B328-F957-FE4F-AF83-E4440F60A807}" type="presOf" srcId="{9E7F12C0-74D2-471C-989B-ABD970F7A847}" destId="{9A476A9E-815D-ED47-853D-5ECE595DB10E}" srcOrd="1" destOrd="0" presId="urn:microsoft.com/office/officeart/2005/8/layout/list1"/>
    <dgm:cxn modelId="{80E03436-1CF2-7546-8D33-98CDCACDD766}" type="presOf" srcId="{5F4BC3C6-0E82-4D5B-9286-06A0C8DF132F}" destId="{51BF78B7-8928-CD45-AAE3-3F67CA9B8F8A}" srcOrd="0" destOrd="0" presId="urn:microsoft.com/office/officeart/2005/8/layout/list1"/>
    <dgm:cxn modelId="{D60A2A3F-DEDA-41B5-94D2-C9041310C242}" srcId="{DCD8E0BE-1E25-4D01-94CB-FB2783B31B09}" destId="{C665F2CC-CC8C-4214-9799-8C10ED3A2154}" srcOrd="0" destOrd="0" parTransId="{F0BED03A-84EC-4973-B23E-35C32614339E}" sibTransId="{E7B4E6A0-BB0B-49F8-AC7F-C0DFCAF9D93A}"/>
    <dgm:cxn modelId="{9E833B5D-9943-432F-87B9-1E2954557D74}" srcId="{D175FD01-7BF3-4B22-8C86-C6392E1FA698}" destId="{DCD8E0BE-1E25-4D01-94CB-FB2783B31B09}" srcOrd="0" destOrd="0" parTransId="{087F5527-E977-444C-80FB-1A43DC04B48F}" sibTransId="{28DDA603-C914-4E76-926C-3A9899F24960}"/>
    <dgm:cxn modelId="{E4F43B63-1696-E14D-BCA9-C24DECE0F4DB}" type="presOf" srcId="{01D88117-13D6-486F-917B-181799233E54}" destId="{81EB7096-ECA7-BA4E-9518-598CAC7CD73B}" srcOrd="0" destOrd="1" presId="urn:microsoft.com/office/officeart/2005/8/layout/list1"/>
    <dgm:cxn modelId="{ECF75E79-9346-C845-8654-FA9C6958BFFF}" type="presOf" srcId="{011F27EB-A31A-E94A-A9EB-92C85950464D}" destId="{6FC90EA6-A16D-E64B-86DF-8F07DF6FF679}" srcOrd="0" destOrd="3" presId="urn:microsoft.com/office/officeart/2005/8/layout/list1"/>
    <dgm:cxn modelId="{EC8B477D-1F68-47E2-A31B-A725132908BA}" srcId="{D175FD01-7BF3-4B22-8C86-C6392E1FA698}" destId="{251C7E01-1994-4B83-AEC5-54849B468D23}" srcOrd="2" destOrd="0" parTransId="{C31660AD-E263-4A67-BDB1-E8CC6A9E1BB4}" sibTransId="{087E0622-B463-49C0-B790-714CD21E15AD}"/>
    <dgm:cxn modelId="{F3124486-3333-4443-9496-A44BD94A7456}" type="presOf" srcId="{6CFF5FB7-7569-4A3A-A547-21CE51DF5D2C}" destId="{6FC90EA6-A16D-E64B-86DF-8F07DF6FF679}" srcOrd="0" destOrd="5" presId="urn:microsoft.com/office/officeart/2005/8/layout/list1"/>
    <dgm:cxn modelId="{FFDD8786-8F47-47E5-A3ED-ACB58372D00B}" srcId="{4402D631-F297-48DE-AA93-5F0C3FDE43DB}" destId="{6CFF5FB7-7569-4A3A-A547-21CE51DF5D2C}" srcOrd="5" destOrd="0" parTransId="{B7842533-6292-4418-B78F-702969561FE6}" sibTransId="{75FACCED-3C99-45FE-9AA8-B7D8F4A2F920}"/>
    <dgm:cxn modelId="{214BF58F-E4A0-4B49-94E2-6993CC289D6B}" type="presOf" srcId="{C665F2CC-CC8C-4214-9799-8C10ED3A2154}" destId="{81EB7096-ECA7-BA4E-9518-598CAC7CD73B}" srcOrd="0" destOrd="0" presId="urn:microsoft.com/office/officeart/2005/8/layout/list1"/>
    <dgm:cxn modelId="{B1540E90-F6B3-F04B-8C6E-41FB03E307B0}" type="presOf" srcId="{52548C82-9D26-9445-BBF8-A1AD4B8C9C75}" destId="{6FC90EA6-A16D-E64B-86DF-8F07DF6FF679}" srcOrd="0" destOrd="4" presId="urn:microsoft.com/office/officeart/2005/8/layout/list1"/>
    <dgm:cxn modelId="{4DA3D292-14FB-8A4B-8159-FB843E5EE90D}" srcId="{4402D631-F297-48DE-AA93-5F0C3FDE43DB}" destId="{011F27EB-A31A-E94A-A9EB-92C85950464D}" srcOrd="3" destOrd="0" parTransId="{EC51DE60-5062-6A4F-B549-737B94DA7454}" sibTransId="{CB13B2D8-F4D8-334C-9C76-DD6541FF90F4}"/>
    <dgm:cxn modelId="{5230B496-66C1-F144-A1E1-BAF9278CB31D}" type="presOf" srcId="{4402D631-F297-48DE-AA93-5F0C3FDE43DB}" destId="{C7A9B356-AD41-0642-8322-115BDE345DE6}" srcOrd="1" destOrd="0" presId="urn:microsoft.com/office/officeart/2005/8/layout/list1"/>
    <dgm:cxn modelId="{A7628D97-E8DD-A94C-AA65-E7AE22A57D01}" type="presOf" srcId="{4402D631-F297-48DE-AA93-5F0C3FDE43DB}" destId="{1DC5BEE2-54DE-F447-BC78-35BC4733CEB4}" srcOrd="0" destOrd="0" presId="urn:microsoft.com/office/officeart/2005/8/layout/list1"/>
    <dgm:cxn modelId="{DDE1F09A-88D1-4EEB-975D-1E3F8C06E0C4}" srcId="{D175FD01-7BF3-4B22-8C86-C6392E1FA698}" destId="{4402D631-F297-48DE-AA93-5F0C3FDE43DB}" srcOrd="1" destOrd="0" parTransId="{49BBF341-198E-4CFC-8ECB-57F67BE66D99}" sibTransId="{4E931193-ED7A-47CE-8DBC-1243A762818A}"/>
    <dgm:cxn modelId="{6C8A839F-77E2-DF48-B76F-77DC253E42B0}" type="presOf" srcId="{DCD8E0BE-1E25-4D01-94CB-FB2783B31B09}" destId="{08379970-165C-9443-B6FF-0A618AE20758}" srcOrd="1" destOrd="0" presId="urn:microsoft.com/office/officeart/2005/8/layout/list1"/>
    <dgm:cxn modelId="{CF361EB2-FEAF-5C49-AE98-B764A06994D0}" srcId="{4402D631-F297-48DE-AA93-5F0C3FDE43DB}" destId="{9E188ACF-D153-1640-A8E6-8FC5603EAE6D}" srcOrd="1" destOrd="0" parTransId="{67C025C7-DA76-B346-A53E-FBA890E09409}" sibTransId="{A1C13DC3-4AEF-3446-92C8-374DA9A1B525}"/>
    <dgm:cxn modelId="{AC4F11B7-FF2B-0948-B15C-E452529A974E}" type="presOf" srcId="{9E7F12C0-74D2-471C-989B-ABD970F7A847}" destId="{04F52BAF-A652-5349-BF03-374E225F495C}" srcOrd="0" destOrd="0" presId="urn:microsoft.com/office/officeart/2005/8/layout/list1"/>
    <dgm:cxn modelId="{0FE802C3-E0B2-8647-A804-96B70A522568}" type="presOf" srcId="{9E188ACF-D153-1640-A8E6-8FC5603EAE6D}" destId="{6FC90EA6-A16D-E64B-86DF-8F07DF6FF679}" srcOrd="0" destOrd="1" presId="urn:microsoft.com/office/officeart/2005/8/layout/list1"/>
    <dgm:cxn modelId="{8D5EE7CA-A0E2-E546-A988-83212ABA902E}" srcId="{4402D631-F297-48DE-AA93-5F0C3FDE43DB}" destId="{2555156D-ADCE-D840-986E-C4D28FA90793}" srcOrd="2" destOrd="0" parTransId="{3C915758-4BF2-CD4D-8A7D-782F9A86F08D}" sibTransId="{1277C5E5-1D8A-FB4F-BB1E-6E7F8E010EBA}"/>
    <dgm:cxn modelId="{55F5E5D3-CE5F-5843-B7D9-0733269B2C23}" type="presOf" srcId="{2555156D-ADCE-D840-986E-C4D28FA90793}" destId="{6FC90EA6-A16D-E64B-86DF-8F07DF6FF679}" srcOrd="0" destOrd="2" presId="urn:microsoft.com/office/officeart/2005/8/layout/list1"/>
    <dgm:cxn modelId="{72E564D6-099D-0F4A-8C3F-6C09C4B24343}" type="presOf" srcId="{22514FE4-F8F0-47D1-B28F-12FD31FDEC66}" destId="{81EB7096-ECA7-BA4E-9518-598CAC7CD73B}" srcOrd="0" destOrd="3" presId="urn:microsoft.com/office/officeart/2005/8/layout/list1"/>
    <dgm:cxn modelId="{C7D232D9-F8A7-A940-8E84-0AE61115FB12}" type="presOf" srcId="{D53B5185-73C3-47E8-917B-60E5BAAD0986}" destId="{81EB7096-ECA7-BA4E-9518-598CAC7CD73B}" srcOrd="0" destOrd="2" presId="urn:microsoft.com/office/officeart/2005/8/layout/list1"/>
    <dgm:cxn modelId="{0A2E6CE0-189E-4BC6-8044-8B9C32D34DD1}" srcId="{4402D631-F297-48DE-AA93-5F0C3FDE43DB}" destId="{B08498AE-6679-47C6-853E-11FBD1F15EF1}" srcOrd="0" destOrd="0" parTransId="{BA3DF096-14BF-445E-87FB-125FAAB733D2}" sibTransId="{22DBFCA5-4EFB-4F17-A069-07B60C14BAE0}"/>
    <dgm:cxn modelId="{78A98CE3-8FFC-CB4C-9E48-DB041F5A240D}" srcId="{4402D631-F297-48DE-AA93-5F0C3FDE43DB}" destId="{52548C82-9D26-9445-BBF8-A1AD4B8C9C75}" srcOrd="4" destOrd="0" parTransId="{6A93F02E-0023-F94F-AA16-9BD7999E6F86}" sibTransId="{5AA357E9-BB91-2144-AABF-3366A420AEF8}"/>
    <dgm:cxn modelId="{D69659EA-5D71-4CF5-8357-EF9FF1837071}" srcId="{251C7E01-1994-4B83-AEC5-54849B468D23}" destId="{5F4BC3C6-0E82-4D5B-9286-06A0C8DF132F}" srcOrd="0" destOrd="0" parTransId="{26F85133-4123-4521-A245-1115A2EB3AA2}" sibTransId="{2AF804C9-755E-4D9C-A093-B82E83BF58D3}"/>
    <dgm:cxn modelId="{2C4DBCF6-7BED-4861-9E06-78EC3B585EBF}" srcId="{DCD8E0BE-1E25-4D01-94CB-FB2783B31B09}" destId="{22514FE4-F8F0-47D1-B28F-12FD31FDEC66}" srcOrd="1" destOrd="0" parTransId="{C95AC8F3-C636-4D66-AE53-D22D64E6C9FC}" sibTransId="{9AAC6A02-4709-40D7-89ED-B5C8ACADD231}"/>
    <dgm:cxn modelId="{47735BF8-40FD-3944-9182-F81C1EED8BC1}" type="presOf" srcId="{251C7E01-1994-4B83-AEC5-54849B468D23}" destId="{085864D3-043B-C44F-98B5-9DE483221605}" srcOrd="0" destOrd="0" presId="urn:microsoft.com/office/officeart/2005/8/layout/list1"/>
    <dgm:cxn modelId="{81B485FD-5D13-40B3-B303-F6326D59FD85}" srcId="{C665F2CC-CC8C-4214-9799-8C10ED3A2154}" destId="{D53B5185-73C3-47E8-917B-60E5BAAD0986}" srcOrd="1" destOrd="0" parTransId="{D77D1291-8BA4-4511-B9B2-E3F29FF0DC2C}" sibTransId="{D2481BA5-47A7-4AE0-976E-574C7144C691}"/>
    <dgm:cxn modelId="{43659AE1-5D5C-624C-B0F3-523F1173C08B}" type="presParOf" srcId="{8BCF93C9-1C30-2444-AF44-937E7CFC8B17}" destId="{583D96E4-C618-B74A-B436-3CAD3710981F}" srcOrd="0" destOrd="0" presId="urn:microsoft.com/office/officeart/2005/8/layout/list1"/>
    <dgm:cxn modelId="{62DF4233-F0BF-AD4A-8D64-881C60A7C657}" type="presParOf" srcId="{583D96E4-C618-B74A-B436-3CAD3710981F}" destId="{A1B4A862-2CF2-494D-A4D3-01C59847108F}" srcOrd="0" destOrd="0" presId="urn:microsoft.com/office/officeart/2005/8/layout/list1"/>
    <dgm:cxn modelId="{A9B5380D-A1E6-254F-8426-E65DC33A1B5B}" type="presParOf" srcId="{583D96E4-C618-B74A-B436-3CAD3710981F}" destId="{08379970-165C-9443-B6FF-0A618AE20758}" srcOrd="1" destOrd="0" presId="urn:microsoft.com/office/officeart/2005/8/layout/list1"/>
    <dgm:cxn modelId="{FD874442-A8FB-1A4C-871A-835C73CA74A2}" type="presParOf" srcId="{8BCF93C9-1C30-2444-AF44-937E7CFC8B17}" destId="{24165BDC-D63D-A647-9BEC-6B1130F415A9}" srcOrd="1" destOrd="0" presId="urn:microsoft.com/office/officeart/2005/8/layout/list1"/>
    <dgm:cxn modelId="{6823FE11-2AC3-C342-8DF6-F1865F0256A9}" type="presParOf" srcId="{8BCF93C9-1C30-2444-AF44-937E7CFC8B17}" destId="{81EB7096-ECA7-BA4E-9518-598CAC7CD73B}" srcOrd="2" destOrd="0" presId="urn:microsoft.com/office/officeart/2005/8/layout/list1"/>
    <dgm:cxn modelId="{136A0BFA-B517-BE43-A42B-B44DDDBD9B23}" type="presParOf" srcId="{8BCF93C9-1C30-2444-AF44-937E7CFC8B17}" destId="{B2AC8A74-2CAE-9345-A9AC-7A1BB1D57E10}" srcOrd="3" destOrd="0" presId="urn:microsoft.com/office/officeart/2005/8/layout/list1"/>
    <dgm:cxn modelId="{3074E863-89AD-B343-8628-B993B3324405}" type="presParOf" srcId="{8BCF93C9-1C30-2444-AF44-937E7CFC8B17}" destId="{E46EBE4F-5320-6A49-8C0F-24598CE3C008}" srcOrd="4" destOrd="0" presId="urn:microsoft.com/office/officeart/2005/8/layout/list1"/>
    <dgm:cxn modelId="{2C2276D7-9A14-9B44-8EBB-D1C9C48288D9}" type="presParOf" srcId="{E46EBE4F-5320-6A49-8C0F-24598CE3C008}" destId="{1DC5BEE2-54DE-F447-BC78-35BC4733CEB4}" srcOrd="0" destOrd="0" presId="urn:microsoft.com/office/officeart/2005/8/layout/list1"/>
    <dgm:cxn modelId="{5E55E470-1A70-0742-8147-0A4AF72C1DE0}" type="presParOf" srcId="{E46EBE4F-5320-6A49-8C0F-24598CE3C008}" destId="{C7A9B356-AD41-0642-8322-115BDE345DE6}" srcOrd="1" destOrd="0" presId="urn:microsoft.com/office/officeart/2005/8/layout/list1"/>
    <dgm:cxn modelId="{2C665F9F-403E-9849-968C-9A6FA0D47CDC}" type="presParOf" srcId="{8BCF93C9-1C30-2444-AF44-937E7CFC8B17}" destId="{4107F6CE-9008-5843-9C8A-26B3721F290F}" srcOrd="5" destOrd="0" presId="urn:microsoft.com/office/officeart/2005/8/layout/list1"/>
    <dgm:cxn modelId="{C2D56C85-C30B-9A49-A63F-5E76E8B7A651}" type="presParOf" srcId="{8BCF93C9-1C30-2444-AF44-937E7CFC8B17}" destId="{6FC90EA6-A16D-E64B-86DF-8F07DF6FF679}" srcOrd="6" destOrd="0" presId="urn:microsoft.com/office/officeart/2005/8/layout/list1"/>
    <dgm:cxn modelId="{E2EA49A9-874F-D841-A6B9-163EFC8D92CB}" type="presParOf" srcId="{8BCF93C9-1C30-2444-AF44-937E7CFC8B17}" destId="{380142D1-DF0C-9248-952D-1B7D50356D15}" srcOrd="7" destOrd="0" presId="urn:microsoft.com/office/officeart/2005/8/layout/list1"/>
    <dgm:cxn modelId="{7243E026-7DF9-AA40-A692-1463D8E75CF9}" type="presParOf" srcId="{8BCF93C9-1C30-2444-AF44-937E7CFC8B17}" destId="{B309130D-0838-CB4C-A2B4-415AA57353A2}" srcOrd="8" destOrd="0" presId="urn:microsoft.com/office/officeart/2005/8/layout/list1"/>
    <dgm:cxn modelId="{5A40C94C-30FF-8540-BB5A-AA821F293150}" type="presParOf" srcId="{B309130D-0838-CB4C-A2B4-415AA57353A2}" destId="{085864D3-043B-C44F-98B5-9DE483221605}" srcOrd="0" destOrd="0" presId="urn:microsoft.com/office/officeart/2005/8/layout/list1"/>
    <dgm:cxn modelId="{C3AFE143-1013-E649-B5DD-985DB4220E49}" type="presParOf" srcId="{B309130D-0838-CB4C-A2B4-415AA57353A2}" destId="{7FEF8C12-1E83-684C-B359-2081F937D75B}" srcOrd="1" destOrd="0" presId="urn:microsoft.com/office/officeart/2005/8/layout/list1"/>
    <dgm:cxn modelId="{2229286A-14F7-9C40-B2F7-186000A7AA28}" type="presParOf" srcId="{8BCF93C9-1C30-2444-AF44-937E7CFC8B17}" destId="{53FA67E7-2474-004D-A77D-5D9789907066}" srcOrd="9" destOrd="0" presId="urn:microsoft.com/office/officeart/2005/8/layout/list1"/>
    <dgm:cxn modelId="{1D6072F2-C85F-104A-A9B0-DF578A11212D}" type="presParOf" srcId="{8BCF93C9-1C30-2444-AF44-937E7CFC8B17}" destId="{51BF78B7-8928-CD45-AAE3-3F67CA9B8F8A}" srcOrd="10" destOrd="0" presId="urn:microsoft.com/office/officeart/2005/8/layout/list1"/>
    <dgm:cxn modelId="{A52192D9-1D22-B943-8EC5-53DCBACDC0E1}" type="presParOf" srcId="{8BCF93C9-1C30-2444-AF44-937E7CFC8B17}" destId="{31C205F8-D8CA-3E49-9462-C9FFB9F5A00C}" srcOrd="11" destOrd="0" presId="urn:microsoft.com/office/officeart/2005/8/layout/list1"/>
    <dgm:cxn modelId="{82B8385A-1381-6249-A878-1A3F439E48BE}" type="presParOf" srcId="{8BCF93C9-1C30-2444-AF44-937E7CFC8B17}" destId="{6A718E47-4D3B-CD40-8CD2-EB8D669C58B5}" srcOrd="12" destOrd="0" presId="urn:microsoft.com/office/officeart/2005/8/layout/list1"/>
    <dgm:cxn modelId="{F185C8BA-C5F1-3841-BAD6-3507B6791F77}" type="presParOf" srcId="{6A718E47-4D3B-CD40-8CD2-EB8D669C58B5}" destId="{04F52BAF-A652-5349-BF03-374E225F495C}" srcOrd="0" destOrd="0" presId="urn:microsoft.com/office/officeart/2005/8/layout/list1"/>
    <dgm:cxn modelId="{010CAA9F-B82A-794D-BCD7-6C33C65E775F}" type="presParOf" srcId="{6A718E47-4D3B-CD40-8CD2-EB8D669C58B5}" destId="{9A476A9E-815D-ED47-853D-5ECE595DB10E}" srcOrd="1" destOrd="0" presId="urn:microsoft.com/office/officeart/2005/8/layout/list1"/>
    <dgm:cxn modelId="{7E50C9C7-136F-6B44-83B8-8C34B882F077}" type="presParOf" srcId="{8BCF93C9-1C30-2444-AF44-937E7CFC8B17}" destId="{A07FC9A7-7C35-2743-A4D0-E0286E6D8877}" srcOrd="13" destOrd="0" presId="urn:microsoft.com/office/officeart/2005/8/layout/list1"/>
    <dgm:cxn modelId="{5939AE7D-38C9-794D-A37B-691FC00729F7}" type="presParOf" srcId="{8BCF93C9-1C30-2444-AF44-937E7CFC8B17}" destId="{983BF601-1D5A-514B-B94D-D4955DAA01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175FD01-7BF3-4B22-8C86-C6392E1FA698}"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en-US"/>
        </a:p>
      </dgm:t>
    </dgm:pt>
    <dgm:pt modelId="{DCD8E0BE-1E25-4D01-94CB-FB2783B31B09}">
      <dgm:prSet custT="1"/>
      <dgm:spPr/>
      <dgm:t>
        <a:bodyPr/>
        <a:lstStyle/>
        <a:p>
          <a:r>
            <a:rPr lang="en-US" sz="1200" dirty="0"/>
            <a:t>High Touch Cleaning</a:t>
          </a:r>
          <a:endParaRPr lang="en-US" sz="1000" dirty="0"/>
        </a:p>
      </dgm:t>
    </dgm:pt>
    <dgm:pt modelId="{087F5527-E977-444C-80FB-1A43DC04B48F}" type="parTrans" cxnId="{9E833B5D-9943-432F-87B9-1E2954557D74}">
      <dgm:prSet/>
      <dgm:spPr/>
      <dgm:t>
        <a:bodyPr/>
        <a:lstStyle/>
        <a:p>
          <a:endParaRPr lang="en-US"/>
        </a:p>
      </dgm:t>
    </dgm:pt>
    <dgm:pt modelId="{28DDA603-C914-4E76-926C-3A9899F24960}" type="sibTrans" cxnId="{9E833B5D-9943-432F-87B9-1E2954557D74}">
      <dgm:prSet/>
      <dgm:spPr/>
      <dgm:t>
        <a:bodyPr/>
        <a:lstStyle/>
        <a:p>
          <a:endParaRPr lang="en-US"/>
        </a:p>
      </dgm:t>
    </dgm:pt>
    <dgm:pt modelId="{C665F2CC-CC8C-4214-9799-8C10ED3A2154}">
      <dgm:prSet/>
      <dgm:spPr/>
      <dgm:t>
        <a:bodyPr/>
        <a:lstStyle/>
        <a:p>
          <a:r>
            <a:rPr lang="en-US" dirty="0"/>
            <a:t>Wipe all high use devices &amp; appliances </a:t>
          </a:r>
        </a:p>
      </dgm:t>
    </dgm:pt>
    <dgm:pt modelId="{F0BED03A-84EC-4973-B23E-35C32614339E}" type="parTrans" cxnId="{D60A2A3F-DEDA-41B5-94D2-C9041310C242}">
      <dgm:prSet/>
      <dgm:spPr/>
      <dgm:t>
        <a:bodyPr/>
        <a:lstStyle/>
        <a:p>
          <a:endParaRPr lang="en-US"/>
        </a:p>
      </dgm:t>
    </dgm:pt>
    <dgm:pt modelId="{E7B4E6A0-BB0B-49F8-AC7F-C0DFCAF9D93A}" type="sibTrans" cxnId="{D60A2A3F-DEDA-41B5-94D2-C9041310C242}">
      <dgm:prSet/>
      <dgm:spPr/>
      <dgm:t>
        <a:bodyPr/>
        <a:lstStyle/>
        <a:p>
          <a:endParaRPr lang="en-US"/>
        </a:p>
      </dgm:t>
    </dgm:pt>
    <dgm:pt modelId="{D53B5185-73C3-47E8-917B-60E5BAAD0986}">
      <dgm:prSet/>
      <dgm:spPr/>
      <dgm:t>
        <a:bodyPr/>
        <a:lstStyle/>
        <a:p>
          <a:r>
            <a:rPr lang="en-US" dirty="0"/>
            <a:t>DISINFECTING WIPE:  Wipe from lowest use to highest.  All should remain visibly wet for a few minutes after wiping.  Allow to air dry.   If surface isn’t visibly wet &amp; remains wet for several minutes after wiping, change cloths</a:t>
          </a:r>
        </a:p>
      </dgm:t>
    </dgm:pt>
    <dgm:pt modelId="{D77D1291-8BA4-4511-B9B2-E3F29FF0DC2C}" type="parTrans" cxnId="{81B485FD-5D13-40B3-B303-F6326D59FD85}">
      <dgm:prSet/>
      <dgm:spPr/>
      <dgm:t>
        <a:bodyPr/>
        <a:lstStyle/>
        <a:p>
          <a:endParaRPr lang="en-US"/>
        </a:p>
      </dgm:t>
    </dgm:pt>
    <dgm:pt modelId="{D2481BA5-47A7-4AE0-976E-574C7144C691}" type="sibTrans" cxnId="{81B485FD-5D13-40B3-B303-F6326D59FD85}">
      <dgm:prSet/>
      <dgm:spPr/>
      <dgm:t>
        <a:bodyPr/>
        <a:lstStyle/>
        <a:p>
          <a:endParaRPr lang="en-US"/>
        </a:p>
      </dgm:t>
    </dgm:pt>
    <dgm:pt modelId="{22514FE4-F8F0-47D1-B28F-12FD31FDEC66}">
      <dgm:prSet/>
      <dgm:spPr/>
      <dgm:t>
        <a:bodyPr/>
        <a:lstStyle/>
        <a:p>
          <a:r>
            <a:rPr lang="en-US" dirty="0"/>
            <a:t>Wipe door handles, light switches, doors, windows, rails &amp; handles</a:t>
          </a:r>
        </a:p>
      </dgm:t>
    </dgm:pt>
    <dgm:pt modelId="{C95AC8F3-C636-4D66-AE53-D22D64E6C9FC}" type="parTrans" cxnId="{2C4DBCF6-7BED-4861-9E06-78EC3B585EBF}">
      <dgm:prSet/>
      <dgm:spPr/>
      <dgm:t>
        <a:bodyPr/>
        <a:lstStyle/>
        <a:p>
          <a:endParaRPr lang="en-US"/>
        </a:p>
      </dgm:t>
    </dgm:pt>
    <dgm:pt modelId="{9AAC6A02-4709-40D7-89ED-B5C8ACADD231}" type="sibTrans" cxnId="{2C4DBCF6-7BED-4861-9E06-78EC3B585EBF}">
      <dgm:prSet/>
      <dgm:spPr/>
      <dgm:t>
        <a:bodyPr/>
        <a:lstStyle/>
        <a:p>
          <a:endParaRPr lang="en-US"/>
        </a:p>
      </dgm:t>
    </dgm:pt>
    <dgm:pt modelId="{4402D631-F297-48DE-AA93-5F0C3FDE43DB}">
      <dgm:prSet custT="1"/>
      <dgm:spPr/>
      <dgm:t>
        <a:bodyPr/>
        <a:lstStyle/>
        <a:p>
          <a:r>
            <a:rPr lang="en-US" sz="1200" dirty="0"/>
            <a:t>Once per day: General Cleaning + High Touch Cleaning </a:t>
          </a:r>
        </a:p>
      </dgm:t>
    </dgm:pt>
    <dgm:pt modelId="{49BBF341-198E-4CFC-8ECB-57F67BE66D99}" type="parTrans" cxnId="{DDE1F09A-88D1-4EEB-975D-1E3F8C06E0C4}">
      <dgm:prSet/>
      <dgm:spPr/>
      <dgm:t>
        <a:bodyPr/>
        <a:lstStyle/>
        <a:p>
          <a:endParaRPr lang="en-US"/>
        </a:p>
      </dgm:t>
    </dgm:pt>
    <dgm:pt modelId="{4E931193-ED7A-47CE-8DBC-1243A762818A}" type="sibTrans" cxnId="{DDE1F09A-88D1-4EEB-975D-1E3F8C06E0C4}">
      <dgm:prSet/>
      <dgm:spPr/>
      <dgm:t>
        <a:bodyPr/>
        <a:lstStyle/>
        <a:p>
          <a:endParaRPr lang="en-US"/>
        </a:p>
      </dgm:t>
    </dgm:pt>
    <dgm:pt modelId="{B08498AE-6679-47C6-853E-11FBD1F15EF1}">
      <dgm:prSet/>
      <dgm:spPr/>
      <dgm:t>
        <a:bodyPr/>
        <a:lstStyle/>
        <a:p>
          <a:r>
            <a:rPr lang="en-US" dirty="0"/>
            <a:t>Take out all trash (as needed)</a:t>
          </a:r>
        </a:p>
      </dgm:t>
    </dgm:pt>
    <dgm:pt modelId="{BA3DF096-14BF-445E-87FB-125FAAB733D2}" type="parTrans" cxnId="{0A2E6CE0-189E-4BC6-8044-8B9C32D34DD1}">
      <dgm:prSet/>
      <dgm:spPr/>
      <dgm:t>
        <a:bodyPr/>
        <a:lstStyle/>
        <a:p>
          <a:endParaRPr lang="en-US"/>
        </a:p>
      </dgm:t>
    </dgm:pt>
    <dgm:pt modelId="{22DBFCA5-4EFB-4F17-A069-07B60C14BAE0}" type="sibTrans" cxnId="{0A2E6CE0-189E-4BC6-8044-8B9C32D34DD1}">
      <dgm:prSet/>
      <dgm:spPr/>
      <dgm:t>
        <a:bodyPr/>
        <a:lstStyle/>
        <a:p>
          <a:endParaRPr lang="en-US"/>
        </a:p>
      </dgm:t>
    </dgm:pt>
    <dgm:pt modelId="{6CFF5FB7-7569-4A3A-A547-21CE51DF5D2C}">
      <dgm:prSet/>
      <dgm:spPr/>
      <dgm:t>
        <a:bodyPr/>
        <a:lstStyle/>
        <a:p>
          <a:r>
            <a:rPr lang="en-US" dirty="0"/>
            <a:t>Mop floor using a clean microfiber mop pad.  Put into laundry after use</a:t>
          </a:r>
        </a:p>
      </dgm:t>
    </dgm:pt>
    <dgm:pt modelId="{B7842533-6292-4418-B78F-702969561FE6}" type="parTrans" cxnId="{FFDD8786-8F47-47E5-A3ED-ACB58372D00B}">
      <dgm:prSet/>
      <dgm:spPr/>
      <dgm:t>
        <a:bodyPr/>
        <a:lstStyle/>
        <a:p>
          <a:endParaRPr lang="en-US"/>
        </a:p>
      </dgm:t>
    </dgm:pt>
    <dgm:pt modelId="{75FACCED-3C99-45FE-9AA8-B7D8F4A2F920}" type="sibTrans" cxnId="{FFDD8786-8F47-47E5-A3ED-ACB58372D00B}">
      <dgm:prSet/>
      <dgm:spPr/>
      <dgm:t>
        <a:bodyPr/>
        <a:lstStyle/>
        <a:p>
          <a:endParaRPr lang="en-US"/>
        </a:p>
      </dgm:t>
    </dgm:pt>
    <dgm:pt modelId="{251C7E01-1994-4B83-AEC5-54849B468D23}">
      <dgm:prSet custT="1"/>
      <dgm:spPr/>
      <dgm:t>
        <a:bodyPr/>
        <a:lstStyle/>
        <a:p>
          <a:r>
            <a:rPr lang="en-US" sz="1200" dirty="0"/>
            <a:t>Once per week</a:t>
          </a:r>
          <a:r>
            <a:rPr lang="en-US" sz="1000" dirty="0"/>
            <a:t>: </a:t>
          </a:r>
        </a:p>
      </dgm:t>
    </dgm:pt>
    <dgm:pt modelId="{C31660AD-E263-4A67-BDB1-E8CC6A9E1BB4}" type="parTrans" cxnId="{EC8B477D-1F68-47E2-A31B-A725132908BA}">
      <dgm:prSet/>
      <dgm:spPr/>
      <dgm:t>
        <a:bodyPr/>
        <a:lstStyle/>
        <a:p>
          <a:endParaRPr lang="en-US"/>
        </a:p>
      </dgm:t>
    </dgm:pt>
    <dgm:pt modelId="{087E0622-B463-49C0-B790-714CD21E15AD}" type="sibTrans" cxnId="{EC8B477D-1F68-47E2-A31B-A725132908BA}">
      <dgm:prSet/>
      <dgm:spPr/>
      <dgm:t>
        <a:bodyPr/>
        <a:lstStyle/>
        <a:p>
          <a:endParaRPr lang="en-US"/>
        </a:p>
      </dgm:t>
    </dgm:pt>
    <dgm:pt modelId="{5F4BC3C6-0E82-4D5B-9286-06A0C8DF132F}">
      <dgm:prSet/>
      <dgm:spPr/>
      <dgm:t>
        <a:bodyPr/>
        <a:lstStyle/>
        <a:p>
          <a:r>
            <a:rPr lang="en-US" dirty="0"/>
            <a:t>Dust corners, baseboards, etc.</a:t>
          </a:r>
        </a:p>
      </dgm:t>
    </dgm:pt>
    <dgm:pt modelId="{26F85133-4123-4521-A245-1115A2EB3AA2}" type="parTrans" cxnId="{D69659EA-5D71-4CF5-8357-EF9FF1837071}">
      <dgm:prSet/>
      <dgm:spPr/>
      <dgm:t>
        <a:bodyPr/>
        <a:lstStyle/>
        <a:p>
          <a:endParaRPr lang="en-US"/>
        </a:p>
      </dgm:t>
    </dgm:pt>
    <dgm:pt modelId="{2AF804C9-755E-4D9C-A093-B82E83BF58D3}" type="sibTrans" cxnId="{D69659EA-5D71-4CF5-8357-EF9FF1837071}">
      <dgm:prSet/>
      <dgm:spPr/>
      <dgm:t>
        <a:bodyPr/>
        <a:lstStyle/>
        <a:p>
          <a:endParaRPr lang="en-US"/>
        </a:p>
      </dgm:t>
    </dgm:pt>
    <dgm:pt modelId="{9E7F12C0-74D2-471C-989B-ABD970F7A847}">
      <dgm:prSet custT="1"/>
      <dgm:spPr/>
      <dgm:t>
        <a:bodyPr/>
        <a:lstStyle/>
        <a:p>
          <a:pPr algn="ctr"/>
          <a:r>
            <a:rPr lang="en-US" sz="1400" dirty="0"/>
            <a:t>When done, properly dispose of PPE &amp; wash hands</a:t>
          </a:r>
        </a:p>
      </dgm:t>
    </dgm:pt>
    <dgm:pt modelId="{47761B3E-D761-4E1B-84A1-EB82D5478EB5}" type="parTrans" cxnId="{CDDFF723-EFC6-4E1F-A5CD-71D05D994EBB}">
      <dgm:prSet/>
      <dgm:spPr/>
      <dgm:t>
        <a:bodyPr/>
        <a:lstStyle/>
        <a:p>
          <a:endParaRPr lang="en-US"/>
        </a:p>
      </dgm:t>
    </dgm:pt>
    <dgm:pt modelId="{DE6467D6-95B4-4F43-81BD-824BFD39F65A}" type="sibTrans" cxnId="{CDDFF723-EFC6-4E1F-A5CD-71D05D994EBB}">
      <dgm:prSet/>
      <dgm:spPr/>
      <dgm:t>
        <a:bodyPr/>
        <a:lstStyle/>
        <a:p>
          <a:endParaRPr lang="en-US"/>
        </a:p>
      </dgm:t>
    </dgm:pt>
    <dgm:pt modelId="{E916D779-EAF4-2C4F-B92A-2FB983968786}">
      <dgm:prSet/>
      <dgm:spPr/>
      <dgm:t>
        <a:bodyPr/>
        <a:lstStyle/>
        <a:p>
          <a:r>
            <a:rPr lang="en-US" dirty="0"/>
            <a:t>Clean Counter Tops &amp; Tabletops &amp; Protective Shields. </a:t>
          </a:r>
        </a:p>
      </dgm:t>
    </dgm:pt>
    <dgm:pt modelId="{D48B0B9B-6F98-B645-B4A4-CE46DAF70C47}" type="sibTrans" cxnId="{9E4B5CDD-CD83-1D46-9A34-7F20CA025558}">
      <dgm:prSet/>
      <dgm:spPr/>
      <dgm:t>
        <a:bodyPr/>
        <a:lstStyle/>
        <a:p>
          <a:endParaRPr lang="en-US"/>
        </a:p>
      </dgm:t>
    </dgm:pt>
    <dgm:pt modelId="{04D89134-FB6E-5F4C-94FD-1D40FF7ECE91}" type="parTrans" cxnId="{9E4B5CDD-CD83-1D46-9A34-7F20CA025558}">
      <dgm:prSet/>
      <dgm:spPr/>
      <dgm:t>
        <a:bodyPr/>
        <a:lstStyle/>
        <a:p>
          <a:endParaRPr lang="en-US"/>
        </a:p>
      </dgm:t>
    </dgm:pt>
    <dgm:pt modelId="{C346C05D-D4F6-2747-A966-CB4EAB2D1E1D}">
      <dgm:prSet/>
      <dgm:spPr/>
      <dgm:t>
        <a:bodyPr/>
        <a:lstStyle/>
        <a:p>
          <a:r>
            <a:rPr lang="en-US" dirty="0"/>
            <a:t>Clean Hard Chairs</a:t>
          </a:r>
        </a:p>
      </dgm:t>
    </dgm:pt>
    <dgm:pt modelId="{31A399FB-CCA0-0C49-9E33-3F4E1567E180}" type="parTrans" cxnId="{E4F62606-771B-F542-8789-AEE80DA0A7B0}">
      <dgm:prSet/>
      <dgm:spPr/>
      <dgm:t>
        <a:bodyPr/>
        <a:lstStyle/>
        <a:p>
          <a:endParaRPr lang="en-US"/>
        </a:p>
      </dgm:t>
    </dgm:pt>
    <dgm:pt modelId="{D27800A6-FFC9-BF42-84F7-DCA2148D0965}" type="sibTrans" cxnId="{E4F62606-771B-F542-8789-AEE80DA0A7B0}">
      <dgm:prSet/>
      <dgm:spPr/>
      <dgm:t>
        <a:bodyPr/>
        <a:lstStyle/>
        <a:p>
          <a:endParaRPr lang="en-US"/>
        </a:p>
      </dgm:t>
    </dgm:pt>
    <dgm:pt modelId="{69004569-F128-114B-A3CD-C61EDEDD3FEB}">
      <dgm:prSet/>
      <dgm:spPr/>
      <dgm:t>
        <a:bodyPr/>
        <a:lstStyle/>
        <a:p>
          <a:r>
            <a:rPr lang="en-US" dirty="0"/>
            <a:t>Sweep/Vacuum Floor</a:t>
          </a:r>
        </a:p>
      </dgm:t>
    </dgm:pt>
    <dgm:pt modelId="{C7195A1E-64F8-7F41-AB00-3893E32EA554}" type="parTrans" cxnId="{94B0039D-A08B-E248-AFEB-86FFB7B11B9A}">
      <dgm:prSet/>
      <dgm:spPr/>
      <dgm:t>
        <a:bodyPr/>
        <a:lstStyle/>
        <a:p>
          <a:endParaRPr lang="en-US"/>
        </a:p>
      </dgm:t>
    </dgm:pt>
    <dgm:pt modelId="{1C0B3AEC-5CDC-E04C-9D0B-012A18A34D7E}" type="sibTrans" cxnId="{94B0039D-A08B-E248-AFEB-86FFB7B11B9A}">
      <dgm:prSet/>
      <dgm:spPr/>
      <dgm:t>
        <a:bodyPr/>
        <a:lstStyle/>
        <a:p>
          <a:endParaRPr lang="en-US"/>
        </a:p>
      </dgm:t>
    </dgm:pt>
    <dgm:pt modelId="{07C5883B-CA97-1642-A7EB-1B92F747EDB8}">
      <dgm:prSet/>
      <dgm:spPr/>
      <dgm:t>
        <a:bodyPr/>
        <a:lstStyle/>
        <a:p>
          <a:r>
            <a:rPr lang="en-US" dirty="0"/>
            <a:t>SPRAY CLEANER: Spray disinfectant.  Let stand for a few minutes before wiping.</a:t>
          </a:r>
        </a:p>
      </dgm:t>
    </dgm:pt>
    <dgm:pt modelId="{8A91A355-C1B4-9C4C-8AAE-386E948F28AE}" type="parTrans" cxnId="{04C037CA-CC21-9C42-B5E0-5CAA1736D148}">
      <dgm:prSet/>
      <dgm:spPr/>
      <dgm:t>
        <a:bodyPr/>
        <a:lstStyle/>
        <a:p>
          <a:endParaRPr lang="en-US"/>
        </a:p>
      </dgm:t>
    </dgm:pt>
    <dgm:pt modelId="{F366AFC4-1DC4-2D40-B962-542369F354E6}" type="sibTrans" cxnId="{04C037CA-CC21-9C42-B5E0-5CAA1736D148}">
      <dgm:prSet/>
      <dgm:spPr/>
      <dgm:t>
        <a:bodyPr/>
        <a:lstStyle/>
        <a:p>
          <a:endParaRPr lang="en-US"/>
        </a:p>
      </dgm:t>
    </dgm:pt>
    <dgm:pt modelId="{A69B55F7-500E-CF44-A756-332134D66130}">
      <dgm:prSet/>
      <dgm:spPr/>
      <dgm:t>
        <a:bodyPr/>
        <a:lstStyle/>
        <a:p>
          <a:r>
            <a:rPr lang="en-US" dirty="0"/>
            <a:t>Wipe Counter Front</a:t>
          </a:r>
        </a:p>
      </dgm:t>
    </dgm:pt>
    <dgm:pt modelId="{F75577A7-ED0F-2F48-A0AE-3792DA20A006}" type="sibTrans" cxnId="{B9EE2535-C0CC-A84F-9041-36E6A9178B19}">
      <dgm:prSet/>
      <dgm:spPr/>
      <dgm:t>
        <a:bodyPr/>
        <a:lstStyle/>
        <a:p>
          <a:endParaRPr lang="en-US"/>
        </a:p>
      </dgm:t>
    </dgm:pt>
    <dgm:pt modelId="{A7F10682-C3B4-4D44-9D4E-7C56A045E27B}" type="parTrans" cxnId="{B9EE2535-C0CC-A84F-9041-36E6A9178B19}">
      <dgm:prSet/>
      <dgm:spPr/>
      <dgm:t>
        <a:bodyPr/>
        <a:lstStyle/>
        <a:p>
          <a:endParaRPr lang="en-US"/>
        </a:p>
      </dgm:t>
    </dgm:pt>
    <dgm:pt modelId="{7C7931EB-0CD0-CF47-9157-3CF181AD28DE}">
      <dgm:prSet/>
      <dgm:spPr/>
      <dgm:t>
        <a:bodyPr/>
        <a:lstStyle/>
        <a:p>
          <a:r>
            <a:rPr lang="en-US" dirty="0"/>
            <a:t>Wipe all devices &amp; appliances</a:t>
          </a:r>
        </a:p>
      </dgm:t>
    </dgm:pt>
    <dgm:pt modelId="{2E246880-8C61-DE45-89C5-BBB1CB5E46F5}" type="parTrans" cxnId="{9DFF4509-9012-C042-8C41-982A32512FD4}">
      <dgm:prSet/>
      <dgm:spPr/>
      <dgm:t>
        <a:bodyPr/>
        <a:lstStyle/>
        <a:p>
          <a:endParaRPr lang="en-US"/>
        </a:p>
      </dgm:t>
    </dgm:pt>
    <dgm:pt modelId="{2EDC1718-5704-A446-BD9C-01ABE253D4B9}" type="sibTrans" cxnId="{9DFF4509-9012-C042-8C41-982A32512FD4}">
      <dgm:prSet/>
      <dgm:spPr/>
      <dgm:t>
        <a:bodyPr/>
        <a:lstStyle/>
        <a:p>
          <a:endParaRPr lang="en-US"/>
        </a:p>
      </dgm:t>
    </dgm:pt>
    <dgm:pt modelId="{8BCF93C9-1C30-2444-AF44-937E7CFC8B17}" type="pres">
      <dgm:prSet presAssocID="{D175FD01-7BF3-4B22-8C86-C6392E1FA698}" presName="linear" presStyleCnt="0">
        <dgm:presLayoutVars>
          <dgm:dir/>
          <dgm:animLvl val="lvl"/>
          <dgm:resizeHandles val="exact"/>
        </dgm:presLayoutVars>
      </dgm:prSet>
      <dgm:spPr/>
    </dgm:pt>
    <dgm:pt modelId="{583D96E4-C618-B74A-B436-3CAD3710981F}" type="pres">
      <dgm:prSet presAssocID="{DCD8E0BE-1E25-4D01-94CB-FB2783B31B09}" presName="parentLin" presStyleCnt="0"/>
      <dgm:spPr/>
    </dgm:pt>
    <dgm:pt modelId="{A1B4A862-2CF2-494D-A4D3-01C59847108F}" type="pres">
      <dgm:prSet presAssocID="{DCD8E0BE-1E25-4D01-94CB-FB2783B31B09}" presName="parentLeftMargin" presStyleLbl="node1" presStyleIdx="0" presStyleCnt="4"/>
      <dgm:spPr/>
    </dgm:pt>
    <dgm:pt modelId="{08379970-165C-9443-B6FF-0A618AE20758}" type="pres">
      <dgm:prSet presAssocID="{DCD8E0BE-1E25-4D01-94CB-FB2783B31B09}" presName="parentText" presStyleLbl="node1" presStyleIdx="0" presStyleCnt="4">
        <dgm:presLayoutVars>
          <dgm:chMax val="0"/>
          <dgm:bulletEnabled val="1"/>
        </dgm:presLayoutVars>
      </dgm:prSet>
      <dgm:spPr/>
    </dgm:pt>
    <dgm:pt modelId="{24165BDC-D63D-A647-9BEC-6B1130F415A9}" type="pres">
      <dgm:prSet presAssocID="{DCD8E0BE-1E25-4D01-94CB-FB2783B31B09}" presName="negativeSpace" presStyleCnt="0"/>
      <dgm:spPr/>
    </dgm:pt>
    <dgm:pt modelId="{81EB7096-ECA7-BA4E-9518-598CAC7CD73B}" type="pres">
      <dgm:prSet presAssocID="{DCD8E0BE-1E25-4D01-94CB-FB2783B31B09}" presName="childText" presStyleLbl="conFgAcc1" presStyleIdx="0" presStyleCnt="4" custLinFactNeighborX="-1076" custLinFactNeighborY="70556">
        <dgm:presLayoutVars>
          <dgm:bulletEnabled val="1"/>
        </dgm:presLayoutVars>
      </dgm:prSet>
      <dgm:spPr/>
    </dgm:pt>
    <dgm:pt modelId="{B2AC8A74-2CAE-9345-A9AC-7A1BB1D57E10}" type="pres">
      <dgm:prSet presAssocID="{28DDA603-C914-4E76-926C-3A9899F24960}" presName="spaceBetweenRectangles" presStyleCnt="0"/>
      <dgm:spPr/>
    </dgm:pt>
    <dgm:pt modelId="{E46EBE4F-5320-6A49-8C0F-24598CE3C008}" type="pres">
      <dgm:prSet presAssocID="{4402D631-F297-48DE-AA93-5F0C3FDE43DB}" presName="parentLin" presStyleCnt="0"/>
      <dgm:spPr/>
    </dgm:pt>
    <dgm:pt modelId="{1DC5BEE2-54DE-F447-BC78-35BC4733CEB4}" type="pres">
      <dgm:prSet presAssocID="{4402D631-F297-48DE-AA93-5F0C3FDE43DB}" presName="parentLeftMargin" presStyleLbl="node1" presStyleIdx="0" presStyleCnt="4"/>
      <dgm:spPr/>
    </dgm:pt>
    <dgm:pt modelId="{C7A9B356-AD41-0642-8322-115BDE345DE6}" type="pres">
      <dgm:prSet presAssocID="{4402D631-F297-48DE-AA93-5F0C3FDE43DB}" presName="parentText" presStyleLbl="node1" presStyleIdx="1" presStyleCnt="4">
        <dgm:presLayoutVars>
          <dgm:chMax val="0"/>
          <dgm:bulletEnabled val="1"/>
        </dgm:presLayoutVars>
      </dgm:prSet>
      <dgm:spPr/>
    </dgm:pt>
    <dgm:pt modelId="{4107F6CE-9008-5843-9C8A-26B3721F290F}" type="pres">
      <dgm:prSet presAssocID="{4402D631-F297-48DE-AA93-5F0C3FDE43DB}" presName="negativeSpace" presStyleCnt="0"/>
      <dgm:spPr/>
    </dgm:pt>
    <dgm:pt modelId="{6FC90EA6-A16D-E64B-86DF-8F07DF6FF679}" type="pres">
      <dgm:prSet presAssocID="{4402D631-F297-48DE-AA93-5F0C3FDE43DB}" presName="childText" presStyleLbl="conFgAcc1" presStyleIdx="1" presStyleCnt="4">
        <dgm:presLayoutVars>
          <dgm:bulletEnabled val="1"/>
        </dgm:presLayoutVars>
      </dgm:prSet>
      <dgm:spPr/>
    </dgm:pt>
    <dgm:pt modelId="{380142D1-DF0C-9248-952D-1B7D50356D15}" type="pres">
      <dgm:prSet presAssocID="{4E931193-ED7A-47CE-8DBC-1243A762818A}" presName="spaceBetweenRectangles" presStyleCnt="0"/>
      <dgm:spPr/>
    </dgm:pt>
    <dgm:pt modelId="{B309130D-0838-CB4C-A2B4-415AA57353A2}" type="pres">
      <dgm:prSet presAssocID="{251C7E01-1994-4B83-AEC5-54849B468D23}" presName="parentLin" presStyleCnt="0"/>
      <dgm:spPr/>
    </dgm:pt>
    <dgm:pt modelId="{085864D3-043B-C44F-98B5-9DE483221605}" type="pres">
      <dgm:prSet presAssocID="{251C7E01-1994-4B83-AEC5-54849B468D23}" presName="parentLeftMargin" presStyleLbl="node1" presStyleIdx="1" presStyleCnt="4"/>
      <dgm:spPr/>
    </dgm:pt>
    <dgm:pt modelId="{7FEF8C12-1E83-684C-B359-2081F937D75B}" type="pres">
      <dgm:prSet presAssocID="{251C7E01-1994-4B83-AEC5-54849B468D23}" presName="parentText" presStyleLbl="node1" presStyleIdx="2" presStyleCnt="4">
        <dgm:presLayoutVars>
          <dgm:chMax val="0"/>
          <dgm:bulletEnabled val="1"/>
        </dgm:presLayoutVars>
      </dgm:prSet>
      <dgm:spPr/>
    </dgm:pt>
    <dgm:pt modelId="{53FA67E7-2474-004D-A77D-5D9789907066}" type="pres">
      <dgm:prSet presAssocID="{251C7E01-1994-4B83-AEC5-54849B468D23}" presName="negativeSpace" presStyleCnt="0"/>
      <dgm:spPr/>
    </dgm:pt>
    <dgm:pt modelId="{51BF78B7-8928-CD45-AAE3-3F67CA9B8F8A}" type="pres">
      <dgm:prSet presAssocID="{251C7E01-1994-4B83-AEC5-54849B468D23}" presName="childText" presStyleLbl="conFgAcc1" presStyleIdx="2" presStyleCnt="4">
        <dgm:presLayoutVars>
          <dgm:bulletEnabled val="1"/>
        </dgm:presLayoutVars>
      </dgm:prSet>
      <dgm:spPr/>
    </dgm:pt>
    <dgm:pt modelId="{31C205F8-D8CA-3E49-9462-C9FFB9F5A00C}" type="pres">
      <dgm:prSet presAssocID="{087E0622-B463-49C0-B790-714CD21E15AD}" presName="spaceBetweenRectangles" presStyleCnt="0"/>
      <dgm:spPr/>
    </dgm:pt>
    <dgm:pt modelId="{6A718E47-4D3B-CD40-8CD2-EB8D669C58B5}" type="pres">
      <dgm:prSet presAssocID="{9E7F12C0-74D2-471C-989B-ABD970F7A847}" presName="parentLin" presStyleCnt="0"/>
      <dgm:spPr/>
    </dgm:pt>
    <dgm:pt modelId="{04F52BAF-A652-5349-BF03-374E225F495C}" type="pres">
      <dgm:prSet presAssocID="{9E7F12C0-74D2-471C-989B-ABD970F7A847}" presName="parentLeftMargin" presStyleLbl="node1" presStyleIdx="2" presStyleCnt="4"/>
      <dgm:spPr/>
    </dgm:pt>
    <dgm:pt modelId="{9A476A9E-815D-ED47-853D-5ECE595DB10E}" type="pres">
      <dgm:prSet presAssocID="{9E7F12C0-74D2-471C-989B-ABD970F7A847}" presName="parentText" presStyleLbl="node1" presStyleIdx="3" presStyleCnt="4" custLinFactX="11517" custLinFactNeighborX="100000" custLinFactNeighborY="12906">
        <dgm:presLayoutVars>
          <dgm:chMax val="0"/>
          <dgm:bulletEnabled val="1"/>
        </dgm:presLayoutVars>
      </dgm:prSet>
      <dgm:spPr/>
    </dgm:pt>
    <dgm:pt modelId="{A07FC9A7-7C35-2743-A4D0-E0286E6D8877}" type="pres">
      <dgm:prSet presAssocID="{9E7F12C0-74D2-471C-989B-ABD970F7A847}" presName="negativeSpace" presStyleCnt="0"/>
      <dgm:spPr/>
    </dgm:pt>
    <dgm:pt modelId="{983BF601-1D5A-514B-B94D-D4955DAA0129}" type="pres">
      <dgm:prSet presAssocID="{9E7F12C0-74D2-471C-989B-ABD970F7A847}" presName="childText" presStyleLbl="conFgAcc1" presStyleIdx="3" presStyleCnt="4">
        <dgm:presLayoutVars>
          <dgm:bulletEnabled val="1"/>
        </dgm:presLayoutVars>
      </dgm:prSet>
      <dgm:spPr/>
    </dgm:pt>
  </dgm:ptLst>
  <dgm:cxnLst>
    <dgm:cxn modelId="{22825701-E23F-EF46-9114-7B10DE6101A9}" type="presOf" srcId="{9E7F12C0-74D2-471C-989B-ABD970F7A847}" destId="{9A476A9E-815D-ED47-853D-5ECE595DB10E}" srcOrd="1" destOrd="0" presId="urn:microsoft.com/office/officeart/2005/8/layout/list1"/>
    <dgm:cxn modelId="{7D7EE004-3085-F24F-A020-CEF7872DF08B}" type="presOf" srcId="{69004569-F128-114B-A3CD-C61EDEDD3FEB}" destId="{6FC90EA6-A16D-E64B-86DF-8F07DF6FF679}" srcOrd="0" destOrd="4" presId="urn:microsoft.com/office/officeart/2005/8/layout/list1"/>
    <dgm:cxn modelId="{E4F62606-771B-F542-8789-AEE80DA0A7B0}" srcId="{4402D631-F297-48DE-AA93-5F0C3FDE43DB}" destId="{C346C05D-D4F6-2747-A966-CB4EAB2D1E1D}" srcOrd="3" destOrd="0" parTransId="{31A399FB-CCA0-0C49-9E33-3F4E1567E180}" sibTransId="{D27800A6-FFC9-BF42-84F7-DCA2148D0965}"/>
    <dgm:cxn modelId="{9DFF4509-9012-C042-8C41-982A32512FD4}" srcId="{4402D631-F297-48DE-AA93-5F0C3FDE43DB}" destId="{7C7931EB-0CD0-CF47-9157-3CF181AD28DE}" srcOrd="2" destOrd="0" parTransId="{2E246880-8C61-DE45-89C5-BBB1CB5E46F5}" sibTransId="{2EDC1718-5704-A446-BD9C-01ABE253D4B9}"/>
    <dgm:cxn modelId="{5CF58C13-00F8-D441-9DE0-041845663412}" type="presOf" srcId="{B08498AE-6679-47C6-853E-11FBD1F15EF1}" destId="{6FC90EA6-A16D-E64B-86DF-8F07DF6FF679}" srcOrd="0" destOrd="0" presId="urn:microsoft.com/office/officeart/2005/8/layout/list1"/>
    <dgm:cxn modelId="{B73B9116-CA70-2A4B-9284-C7CB29CB5DA0}" type="presOf" srcId="{D175FD01-7BF3-4B22-8C86-C6392E1FA698}" destId="{8BCF93C9-1C30-2444-AF44-937E7CFC8B17}" srcOrd="0" destOrd="0" presId="urn:microsoft.com/office/officeart/2005/8/layout/list1"/>
    <dgm:cxn modelId="{D1336B1C-4E20-424F-88AC-7FD503526728}" type="presOf" srcId="{07C5883B-CA97-1642-A7EB-1B92F747EDB8}" destId="{81EB7096-ECA7-BA4E-9518-598CAC7CD73B}" srcOrd="0" destOrd="1" presId="urn:microsoft.com/office/officeart/2005/8/layout/list1"/>
    <dgm:cxn modelId="{CDDFF723-EFC6-4E1F-A5CD-71D05D994EBB}" srcId="{D175FD01-7BF3-4B22-8C86-C6392E1FA698}" destId="{9E7F12C0-74D2-471C-989B-ABD970F7A847}" srcOrd="3" destOrd="0" parTransId="{47761B3E-D761-4E1B-84A1-EB82D5478EB5}" sibTransId="{DE6467D6-95B4-4F43-81BD-824BFD39F65A}"/>
    <dgm:cxn modelId="{B9EE2535-C0CC-A84F-9041-36E6A9178B19}" srcId="{4402D631-F297-48DE-AA93-5F0C3FDE43DB}" destId="{A69B55F7-500E-CF44-A756-332134D66130}" srcOrd="1" destOrd="0" parTransId="{A7F10682-C3B4-4D44-9D4E-7C56A045E27B}" sibTransId="{F75577A7-ED0F-2F48-A0AE-3792DA20A006}"/>
    <dgm:cxn modelId="{9026DD3B-3D0F-5446-8237-E05DC6F1C049}" type="presOf" srcId="{4402D631-F297-48DE-AA93-5F0C3FDE43DB}" destId="{C7A9B356-AD41-0642-8322-115BDE345DE6}" srcOrd="1" destOrd="0" presId="urn:microsoft.com/office/officeart/2005/8/layout/list1"/>
    <dgm:cxn modelId="{D60A2A3F-DEDA-41B5-94D2-C9041310C242}" srcId="{DCD8E0BE-1E25-4D01-94CB-FB2783B31B09}" destId="{C665F2CC-CC8C-4214-9799-8C10ED3A2154}" srcOrd="1" destOrd="0" parTransId="{F0BED03A-84EC-4973-B23E-35C32614339E}" sibTransId="{E7B4E6A0-BB0B-49F8-AC7F-C0DFCAF9D93A}"/>
    <dgm:cxn modelId="{2B7D845B-965F-3543-AA75-C9512A7D8AB0}" type="presOf" srcId="{DCD8E0BE-1E25-4D01-94CB-FB2783B31B09}" destId="{08379970-165C-9443-B6FF-0A618AE20758}" srcOrd="1" destOrd="0" presId="urn:microsoft.com/office/officeart/2005/8/layout/list1"/>
    <dgm:cxn modelId="{9E833B5D-9943-432F-87B9-1E2954557D74}" srcId="{D175FD01-7BF3-4B22-8C86-C6392E1FA698}" destId="{DCD8E0BE-1E25-4D01-94CB-FB2783B31B09}" srcOrd="0" destOrd="0" parTransId="{087F5527-E977-444C-80FB-1A43DC04B48F}" sibTransId="{28DDA603-C914-4E76-926C-3A9899F24960}"/>
    <dgm:cxn modelId="{49FB6045-1F17-F14C-A7C8-1DD34DF54916}" type="presOf" srcId="{C346C05D-D4F6-2747-A966-CB4EAB2D1E1D}" destId="{6FC90EA6-A16D-E64B-86DF-8F07DF6FF679}" srcOrd="0" destOrd="3" presId="urn:microsoft.com/office/officeart/2005/8/layout/list1"/>
    <dgm:cxn modelId="{968FCB4D-A61B-B84E-8205-AEB4458E7643}" type="presOf" srcId="{251C7E01-1994-4B83-AEC5-54849B468D23}" destId="{7FEF8C12-1E83-684C-B359-2081F937D75B}" srcOrd="1" destOrd="0" presId="urn:microsoft.com/office/officeart/2005/8/layout/list1"/>
    <dgm:cxn modelId="{ED36AE75-8FCA-DC4E-9328-A96230CF404F}" type="presOf" srcId="{7C7931EB-0CD0-CF47-9157-3CF181AD28DE}" destId="{6FC90EA6-A16D-E64B-86DF-8F07DF6FF679}" srcOrd="0" destOrd="2" presId="urn:microsoft.com/office/officeart/2005/8/layout/list1"/>
    <dgm:cxn modelId="{EC8B477D-1F68-47E2-A31B-A725132908BA}" srcId="{D175FD01-7BF3-4B22-8C86-C6392E1FA698}" destId="{251C7E01-1994-4B83-AEC5-54849B468D23}" srcOrd="2" destOrd="0" parTransId="{C31660AD-E263-4A67-BDB1-E8CC6A9E1BB4}" sibTransId="{087E0622-B463-49C0-B790-714CD21E15AD}"/>
    <dgm:cxn modelId="{769D857F-C698-5B47-8E58-B776257F78A0}" type="presOf" srcId="{5F4BC3C6-0E82-4D5B-9286-06A0C8DF132F}" destId="{51BF78B7-8928-CD45-AAE3-3F67CA9B8F8A}" srcOrd="0" destOrd="0" presId="urn:microsoft.com/office/officeart/2005/8/layout/list1"/>
    <dgm:cxn modelId="{FFDD8786-8F47-47E5-A3ED-ACB58372D00B}" srcId="{4402D631-F297-48DE-AA93-5F0C3FDE43DB}" destId="{6CFF5FB7-7569-4A3A-A547-21CE51DF5D2C}" srcOrd="5" destOrd="0" parTransId="{B7842533-6292-4418-B78F-702969561FE6}" sibTransId="{75FACCED-3C99-45FE-9AA8-B7D8F4A2F920}"/>
    <dgm:cxn modelId="{EED79599-5102-624D-980F-50E937B6B8F4}" type="presOf" srcId="{4402D631-F297-48DE-AA93-5F0C3FDE43DB}" destId="{1DC5BEE2-54DE-F447-BC78-35BC4733CEB4}" srcOrd="0" destOrd="0" presId="urn:microsoft.com/office/officeart/2005/8/layout/list1"/>
    <dgm:cxn modelId="{DDE1F09A-88D1-4EEB-975D-1E3F8C06E0C4}" srcId="{D175FD01-7BF3-4B22-8C86-C6392E1FA698}" destId="{4402D631-F297-48DE-AA93-5F0C3FDE43DB}" srcOrd="1" destOrd="0" parTransId="{49BBF341-198E-4CFC-8ECB-57F67BE66D99}" sibTransId="{4E931193-ED7A-47CE-8DBC-1243A762818A}"/>
    <dgm:cxn modelId="{94B0039D-A08B-E248-AFEB-86FFB7B11B9A}" srcId="{4402D631-F297-48DE-AA93-5F0C3FDE43DB}" destId="{69004569-F128-114B-A3CD-C61EDEDD3FEB}" srcOrd="4" destOrd="0" parTransId="{C7195A1E-64F8-7F41-AB00-3893E32EA554}" sibTransId="{1C0B3AEC-5CDC-E04C-9D0B-012A18A34D7E}"/>
    <dgm:cxn modelId="{0908BAA6-58D5-D54B-8477-D330E13FD14D}" type="presOf" srcId="{9E7F12C0-74D2-471C-989B-ABD970F7A847}" destId="{04F52BAF-A652-5349-BF03-374E225F495C}" srcOrd="0" destOrd="0" presId="urn:microsoft.com/office/officeart/2005/8/layout/list1"/>
    <dgm:cxn modelId="{F00864B3-588D-344A-AFAD-7864068E9F9B}" type="presOf" srcId="{D53B5185-73C3-47E8-917B-60E5BAAD0986}" destId="{81EB7096-ECA7-BA4E-9518-598CAC7CD73B}" srcOrd="0" destOrd="2" presId="urn:microsoft.com/office/officeart/2005/8/layout/list1"/>
    <dgm:cxn modelId="{FDAAC8C5-7B12-A749-A0B4-953D78A093F0}" type="presOf" srcId="{A69B55F7-500E-CF44-A756-332134D66130}" destId="{6FC90EA6-A16D-E64B-86DF-8F07DF6FF679}" srcOrd="0" destOrd="1" presId="urn:microsoft.com/office/officeart/2005/8/layout/list1"/>
    <dgm:cxn modelId="{04C037CA-CC21-9C42-B5E0-5CAA1736D148}" srcId="{E916D779-EAF4-2C4F-B92A-2FB983968786}" destId="{07C5883B-CA97-1642-A7EB-1B92F747EDB8}" srcOrd="0" destOrd="0" parTransId="{8A91A355-C1B4-9C4C-8AAE-386E948F28AE}" sibTransId="{F366AFC4-1DC4-2D40-B962-542369F354E6}"/>
    <dgm:cxn modelId="{8B237CD3-A35C-9F40-87A2-7481CEFA9C81}" type="presOf" srcId="{C665F2CC-CC8C-4214-9799-8C10ED3A2154}" destId="{81EB7096-ECA7-BA4E-9518-598CAC7CD73B}" srcOrd="0" destOrd="3" presId="urn:microsoft.com/office/officeart/2005/8/layout/list1"/>
    <dgm:cxn modelId="{02F7E7D6-F729-E044-B19E-232797EE9E3A}" type="presOf" srcId="{251C7E01-1994-4B83-AEC5-54849B468D23}" destId="{085864D3-043B-C44F-98B5-9DE483221605}" srcOrd="0" destOrd="0" presId="urn:microsoft.com/office/officeart/2005/8/layout/list1"/>
    <dgm:cxn modelId="{9E4B5CDD-CD83-1D46-9A34-7F20CA025558}" srcId="{DCD8E0BE-1E25-4D01-94CB-FB2783B31B09}" destId="{E916D779-EAF4-2C4F-B92A-2FB983968786}" srcOrd="0" destOrd="0" parTransId="{04D89134-FB6E-5F4C-94FD-1D40FF7ECE91}" sibTransId="{D48B0B9B-6F98-B645-B4A4-CE46DAF70C47}"/>
    <dgm:cxn modelId="{0A2E6CE0-189E-4BC6-8044-8B9C32D34DD1}" srcId="{4402D631-F297-48DE-AA93-5F0C3FDE43DB}" destId="{B08498AE-6679-47C6-853E-11FBD1F15EF1}" srcOrd="0" destOrd="0" parTransId="{BA3DF096-14BF-445E-87FB-125FAAB733D2}" sibTransId="{22DBFCA5-4EFB-4F17-A069-07B60C14BAE0}"/>
    <dgm:cxn modelId="{9F858CE0-FA3B-A747-9043-B2AECEE1DCE4}" type="presOf" srcId="{DCD8E0BE-1E25-4D01-94CB-FB2783B31B09}" destId="{A1B4A862-2CF2-494D-A4D3-01C59847108F}" srcOrd="0" destOrd="0" presId="urn:microsoft.com/office/officeart/2005/8/layout/list1"/>
    <dgm:cxn modelId="{D69659EA-5D71-4CF5-8357-EF9FF1837071}" srcId="{251C7E01-1994-4B83-AEC5-54849B468D23}" destId="{5F4BC3C6-0E82-4D5B-9286-06A0C8DF132F}" srcOrd="0" destOrd="0" parTransId="{26F85133-4123-4521-A245-1115A2EB3AA2}" sibTransId="{2AF804C9-755E-4D9C-A093-B82E83BF58D3}"/>
    <dgm:cxn modelId="{C6FE67F4-C896-3848-9695-CC7C8854A4C5}" type="presOf" srcId="{6CFF5FB7-7569-4A3A-A547-21CE51DF5D2C}" destId="{6FC90EA6-A16D-E64B-86DF-8F07DF6FF679}" srcOrd="0" destOrd="5" presId="urn:microsoft.com/office/officeart/2005/8/layout/list1"/>
    <dgm:cxn modelId="{2C4DBCF6-7BED-4861-9E06-78EC3B585EBF}" srcId="{DCD8E0BE-1E25-4D01-94CB-FB2783B31B09}" destId="{22514FE4-F8F0-47D1-B28F-12FD31FDEC66}" srcOrd="2" destOrd="0" parTransId="{C95AC8F3-C636-4D66-AE53-D22D64E6C9FC}" sibTransId="{9AAC6A02-4709-40D7-89ED-B5C8ACADD231}"/>
    <dgm:cxn modelId="{2E6DC0FA-1DD8-0644-9296-D630A4B73046}" type="presOf" srcId="{E916D779-EAF4-2C4F-B92A-2FB983968786}" destId="{81EB7096-ECA7-BA4E-9518-598CAC7CD73B}" srcOrd="0" destOrd="0" presId="urn:microsoft.com/office/officeart/2005/8/layout/list1"/>
    <dgm:cxn modelId="{81B485FD-5D13-40B3-B303-F6326D59FD85}" srcId="{E916D779-EAF4-2C4F-B92A-2FB983968786}" destId="{D53B5185-73C3-47E8-917B-60E5BAAD0986}" srcOrd="1" destOrd="0" parTransId="{D77D1291-8BA4-4511-B9B2-E3F29FF0DC2C}" sibTransId="{D2481BA5-47A7-4AE0-976E-574C7144C691}"/>
    <dgm:cxn modelId="{4A3CBEFD-98F7-E346-9D2B-F9DFD74384BE}" type="presOf" srcId="{22514FE4-F8F0-47D1-B28F-12FD31FDEC66}" destId="{81EB7096-ECA7-BA4E-9518-598CAC7CD73B}" srcOrd="0" destOrd="4" presId="urn:microsoft.com/office/officeart/2005/8/layout/list1"/>
    <dgm:cxn modelId="{13B22168-FEC1-0F43-8B28-741A20B25C0D}" type="presParOf" srcId="{8BCF93C9-1C30-2444-AF44-937E7CFC8B17}" destId="{583D96E4-C618-B74A-B436-3CAD3710981F}" srcOrd="0" destOrd="0" presId="urn:microsoft.com/office/officeart/2005/8/layout/list1"/>
    <dgm:cxn modelId="{4375F285-290F-7546-91E3-5FED0012DF83}" type="presParOf" srcId="{583D96E4-C618-B74A-B436-3CAD3710981F}" destId="{A1B4A862-2CF2-494D-A4D3-01C59847108F}" srcOrd="0" destOrd="0" presId="urn:microsoft.com/office/officeart/2005/8/layout/list1"/>
    <dgm:cxn modelId="{315EA738-398A-6748-85AB-2531069FE32C}" type="presParOf" srcId="{583D96E4-C618-B74A-B436-3CAD3710981F}" destId="{08379970-165C-9443-B6FF-0A618AE20758}" srcOrd="1" destOrd="0" presId="urn:microsoft.com/office/officeart/2005/8/layout/list1"/>
    <dgm:cxn modelId="{DBE79FB2-AD88-4249-A1F1-A9085076A144}" type="presParOf" srcId="{8BCF93C9-1C30-2444-AF44-937E7CFC8B17}" destId="{24165BDC-D63D-A647-9BEC-6B1130F415A9}" srcOrd="1" destOrd="0" presId="urn:microsoft.com/office/officeart/2005/8/layout/list1"/>
    <dgm:cxn modelId="{093358F2-51A8-3E48-BFE8-95E8D50FBE8D}" type="presParOf" srcId="{8BCF93C9-1C30-2444-AF44-937E7CFC8B17}" destId="{81EB7096-ECA7-BA4E-9518-598CAC7CD73B}" srcOrd="2" destOrd="0" presId="urn:microsoft.com/office/officeart/2005/8/layout/list1"/>
    <dgm:cxn modelId="{12BCB7FF-BBBC-8941-A1A1-05D518A48E9B}" type="presParOf" srcId="{8BCF93C9-1C30-2444-AF44-937E7CFC8B17}" destId="{B2AC8A74-2CAE-9345-A9AC-7A1BB1D57E10}" srcOrd="3" destOrd="0" presId="urn:microsoft.com/office/officeart/2005/8/layout/list1"/>
    <dgm:cxn modelId="{692F585C-7BEB-6642-9F5F-61AC58C54167}" type="presParOf" srcId="{8BCF93C9-1C30-2444-AF44-937E7CFC8B17}" destId="{E46EBE4F-5320-6A49-8C0F-24598CE3C008}" srcOrd="4" destOrd="0" presId="urn:microsoft.com/office/officeart/2005/8/layout/list1"/>
    <dgm:cxn modelId="{E17013FF-769C-6244-860E-9FAFFA40389D}" type="presParOf" srcId="{E46EBE4F-5320-6A49-8C0F-24598CE3C008}" destId="{1DC5BEE2-54DE-F447-BC78-35BC4733CEB4}" srcOrd="0" destOrd="0" presId="urn:microsoft.com/office/officeart/2005/8/layout/list1"/>
    <dgm:cxn modelId="{C6F20030-8CB8-E345-851D-EFB3D662BCC6}" type="presParOf" srcId="{E46EBE4F-5320-6A49-8C0F-24598CE3C008}" destId="{C7A9B356-AD41-0642-8322-115BDE345DE6}" srcOrd="1" destOrd="0" presId="urn:microsoft.com/office/officeart/2005/8/layout/list1"/>
    <dgm:cxn modelId="{9B218884-8557-AA4A-9CD6-604B792DC733}" type="presParOf" srcId="{8BCF93C9-1C30-2444-AF44-937E7CFC8B17}" destId="{4107F6CE-9008-5843-9C8A-26B3721F290F}" srcOrd="5" destOrd="0" presId="urn:microsoft.com/office/officeart/2005/8/layout/list1"/>
    <dgm:cxn modelId="{AAE0BF1C-6835-364D-AFF6-E877D68B2229}" type="presParOf" srcId="{8BCF93C9-1C30-2444-AF44-937E7CFC8B17}" destId="{6FC90EA6-A16D-E64B-86DF-8F07DF6FF679}" srcOrd="6" destOrd="0" presId="urn:microsoft.com/office/officeart/2005/8/layout/list1"/>
    <dgm:cxn modelId="{3B4864A6-2BF9-EF4F-8B01-F8A9E69EC6C9}" type="presParOf" srcId="{8BCF93C9-1C30-2444-AF44-937E7CFC8B17}" destId="{380142D1-DF0C-9248-952D-1B7D50356D15}" srcOrd="7" destOrd="0" presId="urn:microsoft.com/office/officeart/2005/8/layout/list1"/>
    <dgm:cxn modelId="{3EC22FA9-772A-5B4A-9B53-B51EBF2C1EF7}" type="presParOf" srcId="{8BCF93C9-1C30-2444-AF44-937E7CFC8B17}" destId="{B309130D-0838-CB4C-A2B4-415AA57353A2}" srcOrd="8" destOrd="0" presId="urn:microsoft.com/office/officeart/2005/8/layout/list1"/>
    <dgm:cxn modelId="{FC974A6A-71AB-544B-B5F2-2321C665B1E1}" type="presParOf" srcId="{B309130D-0838-CB4C-A2B4-415AA57353A2}" destId="{085864D3-043B-C44F-98B5-9DE483221605}" srcOrd="0" destOrd="0" presId="urn:microsoft.com/office/officeart/2005/8/layout/list1"/>
    <dgm:cxn modelId="{FFE50C3C-C931-5B43-AFDC-5A42DAFC5470}" type="presParOf" srcId="{B309130D-0838-CB4C-A2B4-415AA57353A2}" destId="{7FEF8C12-1E83-684C-B359-2081F937D75B}" srcOrd="1" destOrd="0" presId="urn:microsoft.com/office/officeart/2005/8/layout/list1"/>
    <dgm:cxn modelId="{7E89525F-B3D0-D943-B567-166D4A3A8829}" type="presParOf" srcId="{8BCF93C9-1C30-2444-AF44-937E7CFC8B17}" destId="{53FA67E7-2474-004D-A77D-5D9789907066}" srcOrd="9" destOrd="0" presId="urn:microsoft.com/office/officeart/2005/8/layout/list1"/>
    <dgm:cxn modelId="{CB526CC7-6F44-554C-B7B8-C35BD92146F2}" type="presParOf" srcId="{8BCF93C9-1C30-2444-AF44-937E7CFC8B17}" destId="{51BF78B7-8928-CD45-AAE3-3F67CA9B8F8A}" srcOrd="10" destOrd="0" presId="urn:microsoft.com/office/officeart/2005/8/layout/list1"/>
    <dgm:cxn modelId="{3A42456D-EA51-1347-8E20-2E0E644C6575}" type="presParOf" srcId="{8BCF93C9-1C30-2444-AF44-937E7CFC8B17}" destId="{31C205F8-D8CA-3E49-9462-C9FFB9F5A00C}" srcOrd="11" destOrd="0" presId="urn:microsoft.com/office/officeart/2005/8/layout/list1"/>
    <dgm:cxn modelId="{EFC30ED7-31D5-3544-8F2C-5223D11F1C92}" type="presParOf" srcId="{8BCF93C9-1C30-2444-AF44-937E7CFC8B17}" destId="{6A718E47-4D3B-CD40-8CD2-EB8D669C58B5}" srcOrd="12" destOrd="0" presId="urn:microsoft.com/office/officeart/2005/8/layout/list1"/>
    <dgm:cxn modelId="{84524EDB-C226-2647-B62F-C41B83807DD2}" type="presParOf" srcId="{6A718E47-4D3B-CD40-8CD2-EB8D669C58B5}" destId="{04F52BAF-A652-5349-BF03-374E225F495C}" srcOrd="0" destOrd="0" presId="urn:microsoft.com/office/officeart/2005/8/layout/list1"/>
    <dgm:cxn modelId="{488D8C63-02E1-2044-B835-25F4619C6CDA}" type="presParOf" srcId="{6A718E47-4D3B-CD40-8CD2-EB8D669C58B5}" destId="{9A476A9E-815D-ED47-853D-5ECE595DB10E}" srcOrd="1" destOrd="0" presId="urn:microsoft.com/office/officeart/2005/8/layout/list1"/>
    <dgm:cxn modelId="{CA5F958E-2E8C-3E4F-9B3E-7930FFE189B1}" type="presParOf" srcId="{8BCF93C9-1C30-2444-AF44-937E7CFC8B17}" destId="{A07FC9A7-7C35-2743-A4D0-E0286E6D8877}" srcOrd="13" destOrd="0" presId="urn:microsoft.com/office/officeart/2005/8/layout/list1"/>
    <dgm:cxn modelId="{E7130442-4D61-AB4B-9A46-256F2D8B8104}" type="presParOf" srcId="{8BCF93C9-1C30-2444-AF44-937E7CFC8B17}" destId="{983BF601-1D5A-514B-B94D-D4955DAA01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A6CC22-E59E-4BDB-A62E-1DF3C92D241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3EDFA323-E515-4772-9F60-D5B3B8082BB7}">
      <dgm:prSet/>
      <dgm:spPr/>
      <dgm:t>
        <a:bodyPr/>
        <a:lstStyle/>
        <a:p>
          <a:r>
            <a:rPr lang="en-US" b="1" dirty="0"/>
            <a:t>You have SIGNS or SYMPTOMS COVID-19?</a:t>
          </a:r>
          <a:endParaRPr lang="en-US" dirty="0"/>
        </a:p>
      </dgm:t>
    </dgm:pt>
    <dgm:pt modelId="{DAAC2F34-080A-4F15-89C2-E5DFBD0052F2}" type="parTrans" cxnId="{0EDEEF4F-1AE4-413B-824B-31897DF67414}">
      <dgm:prSet/>
      <dgm:spPr/>
      <dgm:t>
        <a:bodyPr/>
        <a:lstStyle/>
        <a:p>
          <a:endParaRPr lang="en-US"/>
        </a:p>
      </dgm:t>
    </dgm:pt>
    <dgm:pt modelId="{F5977C41-C948-4808-B254-9B672BECA918}" type="sibTrans" cxnId="{0EDEEF4F-1AE4-413B-824B-31897DF67414}">
      <dgm:prSet/>
      <dgm:spPr/>
      <dgm:t>
        <a:bodyPr/>
        <a:lstStyle/>
        <a:p>
          <a:endParaRPr lang="en-US"/>
        </a:p>
      </dgm:t>
    </dgm:pt>
    <dgm:pt modelId="{6CE45376-31BF-45F1-8092-04A65320B13B}">
      <dgm:prSet/>
      <dgm:spPr/>
      <dgm:t>
        <a:bodyPr/>
        <a:lstStyle/>
        <a:p>
          <a:r>
            <a:rPr lang="en-US" dirty="0"/>
            <a:t>Stay home in Self Isolation until:</a:t>
          </a:r>
        </a:p>
      </dgm:t>
    </dgm:pt>
    <dgm:pt modelId="{38B989C0-5B27-4BBD-AD72-9D8556411C9B}" type="parTrans" cxnId="{813FD9C8-C6D9-4CE4-A3DF-FD39ECCB0326}">
      <dgm:prSet/>
      <dgm:spPr/>
      <dgm:t>
        <a:bodyPr/>
        <a:lstStyle/>
        <a:p>
          <a:endParaRPr lang="en-US"/>
        </a:p>
      </dgm:t>
    </dgm:pt>
    <dgm:pt modelId="{FD4BE1C4-AEC2-4B7C-86D6-B54CADA04C57}" type="sibTrans" cxnId="{813FD9C8-C6D9-4CE4-A3DF-FD39ECCB0326}">
      <dgm:prSet/>
      <dgm:spPr/>
      <dgm:t>
        <a:bodyPr/>
        <a:lstStyle/>
        <a:p>
          <a:endParaRPr lang="en-US"/>
        </a:p>
      </dgm:t>
    </dgm:pt>
    <dgm:pt modelId="{FDA6F93F-8C73-4975-8AD1-EBD3204153B1}">
      <dgm:prSet/>
      <dgm:spPr/>
      <dgm:t>
        <a:bodyPr/>
        <a:lstStyle/>
        <a:p>
          <a:r>
            <a:rPr lang="en-US" dirty="0"/>
            <a:t>Contact Medical Provider/Testing Center</a:t>
          </a:r>
        </a:p>
      </dgm:t>
    </dgm:pt>
    <dgm:pt modelId="{44E9962A-4B84-497A-80D7-336F7555FE5F}" type="parTrans" cxnId="{4FE8F8D3-995B-4AFF-89B7-DA31CED8644A}">
      <dgm:prSet/>
      <dgm:spPr/>
      <dgm:t>
        <a:bodyPr/>
        <a:lstStyle/>
        <a:p>
          <a:endParaRPr lang="en-US"/>
        </a:p>
      </dgm:t>
    </dgm:pt>
    <dgm:pt modelId="{F886E5E8-C456-4B84-8200-A3581728827E}" type="sibTrans" cxnId="{4FE8F8D3-995B-4AFF-89B7-DA31CED8644A}">
      <dgm:prSet/>
      <dgm:spPr/>
      <dgm:t>
        <a:bodyPr/>
        <a:lstStyle/>
        <a:p>
          <a:endParaRPr lang="en-US"/>
        </a:p>
      </dgm:t>
    </dgm:pt>
    <dgm:pt modelId="{706BDB14-8ABD-41CA-BB7B-30E2EEA0872B}">
      <dgm:prSet/>
      <dgm:spPr/>
      <dgm:t>
        <a:bodyPr/>
        <a:lstStyle/>
        <a:p>
          <a:r>
            <a:rPr lang="en-US"/>
            <a:t>Symptoms have improved</a:t>
          </a:r>
        </a:p>
      </dgm:t>
    </dgm:pt>
    <dgm:pt modelId="{D4BE63D9-D001-4BAC-8766-61DE9A764C52}" type="parTrans" cxnId="{4A544248-A916-4332-9DE3-C3A4B94E2606}">
      <dgm:prSet/>
      <dgm:spPr/>
      <dgm:t>
        <a:bodyPr/>
        <a:lstStyle/>
        <a:p>
          <a:endParaRPr lang="en-US"/>
        </a:p>
      </dgm:t>
    </dgm:pt>
    <dgm:pt modelId="{1530FE50-9713-40CD-AF84-46061E71821C}" type="sibTrans" cxnId="{4A544248-A916-4332-9DE3-C3A4B94E2606}">
      <dgm:prSet/>
      <dgm:spPr/>
      <dgm:t>
        <a:bodyPr/>
        <a:lstStyle/>
        <a:p>
          <a:endParaRPr lang="en-US"/>
        </a:p>
      </dgm:t>
    </dgm:pt>
    <dgm:pt modelId="{000BB96C-1220-465D-AB69-09391F57C872}">
      <dgm:prSet/>
      <dgm:spPr/>
      <dgm:t>
        <a:bodyPr/>
        <a:lstStyle/>
        <a:p>
          <a:r>
            <a:rPr lang="en-US" dirty="0"/>
            <a:t>At least 10-14 days since your first symptoms appeared or test date</a:t>
          </a:r>
        </a:p>
      </dgm:t>
    </dgm:pt>
    <dgm:pt modelId="{7D7A0EF9-EBB8-477B-BCAF-4844138BA584}" type="parTrans" cxnId="{29E30105-73AC-479E-B217-36CA9D15C91A}">
      <dgm:prSet/>
      <dgm:spPr/>
      <dgm:t>
        <a:bodyPr/>
        <a:lstStyle/>
        <a:p>
          <a:endParaRPr lang="en-US"/>
        </a:p>
      </dgm:t>
    </dgm:pt>
    <dgm:pt modelId="{832508D5-E7DC-49C1-9184-C19ECEE15518}" type="sibTrans" cxnId="{29E30105-73AC-479E-B217-36CA9D15C91A}">
      <dgm:prSet/>
      <dgm:spPr/>
      <dgm:t>
        <a:bodyPr/>
        <a:lstStyle/>
        <a:p>
          <a:endParaRPr lang="en-US"/>
        </a:p>
      </dgm:t>
    </dgm:pt>
    <dgm:pt modelId="{DD6ABBC0-4A24-7A4D-9137-1F1743B52317}">
      <dgm:prSet/>
      <dgm:spPr/>
      <dgm:t>
        <a:bodyPr/>
        <a:lstStyle/>
        <a:p>
          <a:r>
            <a:rPr lang="en-US" dirty="0"/>
            <a:t>No Fever for 72 hours without medication</a:t>
          </a:r>
        </a:p>
      </dgm:t>
    </dgm:pt>
    <dgm:pt modelId="{3B8AC892-A5FB-714F-A986-D487FE037357}" type="parTrans" cxnId="{D3B561F0-0F58-E843-9E24-3ACA259AB32C}">
      <dgm:prSet/>
      <dgm:spPr/>
      <dgm:t>
        <a:bodyPr/>
        <a:lstStyle/>
        <a:p>
          <a:endParaRPr lang="en-US"/>
        </a:p>
      </dgm:t>
    </dgm:pt>
    <dgm:pt modelId="{F0F32E93-0C99-554C-BEA6-161CCEAA9811}" type="sibTrans" cxnId="{D3B561F0-0F58-E843-9E24-3ACA259AB32C}">
      <dgm:prSet/>
      <dgm:spPr/>
      <dgm:t>
        <a:bodyPr/>
        <a:lstStyle/>
        <a:p>
          <a:endParaRPr lang="en-US"/>
        </a:p>
      </dgm:t>
    </dgm:pt>
    <dgm:pt modelId="{C2853770-CDC0-5249-A7B6-9330E4327DA9}">
      <dgm:prSet/>
      <dgm:spPr/>
      <dgm:t>
        <a:bodyPr/>
        <a:lstStyle/>
        <a:p>
          <a:r>
            <a:rPr lang="en-US" dirty="0"/>
            <a:t>A negative test result can allow you to return to work/sports/arts as soon as you are better</a:t>
          </a:r>
        </a:p>
      </dgm:t>
    </dgm:pt>
    <dgm:pt modelId="{93C15873-73C1-0C40-8BD3-B5B38137B7DC}" type="parTrans" cxnId="{45E1C3C1-D653-574D-B86B-164D29259BB5}">
      <dgm:prSet/>
      <dgm:spPr/>
    </dgm:pt>
    <dgm:pt modelId="{107C08EA-10EB-B741-A96E-4E1303D9E595}" type="sibTrans" cxnId="{45E1C3C1-D653-574D-B86B-164D29259BB5}">
      <dgm:prSet/>
      <dgm:spPr/>
    </dgm:pt>
    <dgm:pt modelId="{9A6B4BE4-725B-EB44-A663-723202C81DE5}" type="pres">
      <dgm:prSet presAssocID="{FAA6CC22-E59E-4BDB-A62E-1DF3C92D241D}" presName="Name0" presStyleCnt="0">
        <dgm:presLayoutVars>
          <dgm:dir/>
          <dgm:animLvl val="lvl"/>
          <dgm:resizeHandles val="exact"/>
        </dgm:presLayoutVars>
      </dgm:prSet>
      <dgm:spPr/>
    </dgm:pt>
    <dgm:pt modelId="{C0A3FE8F-2E94-7742-9411-AF932C094B9D}" type="pres">
      <dgm:prSet presAssocID="{6CE45376-31BF-45F1-8092-04A65320B13B}" presName="boxAndChildren" presStyleCnt="0"/>
      <dgm:spPr/>
    </dgm:pt>
    <dgm:pt modelId="{4F582C39-5CD5-9449-87F9-0D75C2F29FD5}" type="pres">
      <dgm:prSet presAssocID="{6CE45376-31BF-45F1-8092-04A65320B13B}" presName="parentTextBox" presStyleLbl="node1" presStyleIdx="0" presStyleCnt="2"/>
      <dgm:spPr/>
    </dgm:pt>
    <dgm:pt modelId="{4A5C9ED1-ADF4-DD41-8532-C580971EDE40}" type="pres">
      <dgm:prSet presAssocID="{6CE45376-31BF-45F1-8092-04A65320B13B}" presName="entireBox" presStyleLbl="node1" presStyleIdx="0" presStyleCnt="2"/>
      <dgm:spPr/>
    </dgm:pt>
    <dgm:pt modelId="{923599F6-EC5E-CD46-8937-1FA0CDE18400}" type="pres">
      <dgm:prSet presAssocID="{6CE45376-31BF-45F1-8092-04A65320B13B}" presName="descendantBox" presStyleCnt="0"/>
      <dgm:spPr/>
    </dgm:pt>
    <dgm:pt modelId="{C60444CD-1354-B34F-B85A-93B9665E2B35}" type="pres">
      <dgm:prSet presAssocID="{FDA6F93F-8C73-4975-8AD1-EBD3204153B1}" presName="childTextBox" presStyleLbl="fgAccFollowNode1" presStyleIdx="0" presStyleCnt="4">
        <dgm:presLayoutVars>
          <dgm:bulletEnabled val="1"/>
        </dgm:presLayoutVars>
      </dgm:prSet>
      <dgm:spPr/>
    </dgm:pt>
    <dgm:pt modelId="{1F3D9862-3A73-4D4B-9527-66704E546DED}" type="pres">
      <dgm:prSet presAssocID="{DD6ABBC0-4A24-7A4D-9137-1F1743B52317}" presName="childTextBox" presStyleLbl="fgAccFollowNode1" presStyleIdx="1" presStyleCnt="4">
        <dgm:presLayoutVars>
          <dgm:bulletEnabled val="1"/>
        </dgm:presLayoutVars>
      </dgm:prSet>
      <dgm:spPr/>
    </dgm:pt>
    <dgm:pt modelId="{E212DBE0-8F2D-5744-8BA7-8895CEF4E139}" type="pres">
      <dgm:prSet presAssocID="{706BDB14-8ABD-41CA-BB7B-30E2EEA0872B}" presName="childTextBox" presStyleLbl="fgAccFollowNode1" presStyleIdx="2" presStyleCnt="4">
        <dgm:presLayoutVars>
          <dgm:bulletEnabled val="1"/>
        </dgm:presLayoutVars>
      </dgm:prSet>
      <dgm:spPr/>
    </dgm:pt>
    <dgm:pt modelId="{02628677-5284-5A4C-BF74-3B242E3E1CB6}" type="pres">
      <dgm:prSet presAssocID="{000BB96C-1220-465D-AB69-09391F57C872}" presName="childTextBox" presStyleLbl="fgAccFollowNode1" presStyleIdx="3" presStyleCnt="4">
        <dgm:presLayoutVars>
          <dgm:bulletEnabled val="1"/>
        </dgm:presLayoutVars>
      </dgm:prSet>
      <dgm:spPr/>
    </dgm:pt>
    <dgm:pt modelId="{F40B6398-4990-3341-813F-30A0CEE46D11}" type="pres">
      <dgm:prSet presAssocID="{F5977C41-C948-4808-B254-9B672BECA918}" presName="sp" presStyleCnt="0"/>
      <dgm:spPr/>
    </dgm:pt>
    <dgm:pt modelId="{873647CC-6F8B-3A41-8790-C691E63376A2}" type="pres">
      <dgm:prSet presAssocID="{3EDFA323-E515-4772-9F60-D5B3B8082BB7}" presName="arrowAndChildren" presStyleCnt="0"/>
      <dgm:spPr/>
    </dgm:pt>
    <dgm:pt modelId="{1278D864-B25D-5F44-9BBE-84A928B702AE}" type="pres">
      <dgm:prSet presAssocID="{3EDFA323-E515-4772-9F60-D5B3B8082BB7}" presName="parentTextArrow" presStyleLbl="node1" presStyleIdx="1" presStyleCnt="2" custLinFactNeighborX="653" custLinFactNeighborY="-768"/>
      <dgm:spPr/>
    </dgm:pt>
  </dgm:ptLst>
  <dgm:cxnLst>
    <dgm:cxn modelId="{29E30105-73AC-479E-B217-36CA9D15C91A}" srcId="{6CE45376-31BF-45F1-8092-04A65320B13B}" destId="{000BB96C-1220-465D-AB69-09391F57C872}" srcOrd="3" destOrd="0" parTransId="{7D7A0EF9-EBB8-477B-BCAF-4844138BA584}" sibTransId="{832508D5-E7DC-49C1-9184-C19ECEE15518}"/>
    <dgm:cxn modelId="{CA4AE115-7D7B-114D-81C6-626F2AF74C7A}" type="presOf" srcId="{6CE45376-31BF-45F1-8092-04A65320B13B}" destId="{4F582C39-5CD5-9449-87F9-0D75C2F29FD5}" srcOrd="0" destOrd="0" presId="urn:microsoft.com/office/officeart/2005/8/layout/process4"/>
    <dgm:cxn modelId="{D820EE63-7F0F-CB41-BA06-A5A781EAAB3C}" type="presOf" srcId="{FAA6CC22-E59E-4BDB-A62E-1DF3C92D241D}" destId="{9A6B4BE4-725B-EB44-A663-723202C81DE5}" srcOrd="0" destOrd="0" presId="urn:microsoft.com/office/officeart/2005/8/layout/process4"/>
    <dgm:cxn modelId="{4A544248-A916-4332-9DE3-C3A4B94E2606}" srcId="{6CE45376-31BF-45F1-8092-04A65320B13B}" destId="{706BDB14-8ABD-41CA-BB7B-30E2EEA0872B}" srcOrd="2" destOrd="0" parTransId="{D4BE63D9-D001-4BAC-8766-61DE9A764C52}" sibTransId="{1530FE50-9713-40CD-AF84-46061E71821C}"/>
    <dgm:cxn modelId="{FCA0DA4B-56BD-B640-924C-E1CB5055571D}" type="presOf" srcId="{C2853770-CDC0-5249-A7B6-9330E4327DA9}" destId="{C60444CD-1354-B34F-B85A-93B9665E2B35}" srcOrd="0" destOrd="1" presId="urn:microsoft.com/office/officeart/2005/8/layout/process4"/>
    <dgm:cxn modelId="{0EDEEF4F-1AE4-413B-824B-31897DF67414}" srcId="{FAA6CC22-E59E-4BDB-A62E-1DF3C92D241D}" destId="{3EDFA323-E515-4772-9F60-D5B3B8082BB7}" srcOrd="0" destOrd="0" parTransId="{DAAC2F34-080A-4F15-89C2-E5DFBD0052F2}" sibTransId="{F5977C41-C948-4808-B254-9B672BECA918}"/>
    <dgm:cxn modelId="{23F68951-A20E-4D46-A82C-E017C0178BDA}" type="presOf" srcId="{000BB96C-1220-465D-AB69-09391F57C872}" destId="{02628677-5284-5A4C-BF74-3B242E3E1CB6}" srcOrd="0" destOrd="0" presId="urn:microsoft.com/office/officeart/2005/8/layout/process4"/>
    <dgm:cxn modelId="{E862509A-631D-F540-AE63-C77AB1D151F7}" type="presOf" srcId="{6CE45376-31BF-45F1-8092-04A65320B13B}" destId="{4A5C9ED1-ADF4-DD41-8532-C580971EDE40}" srcOrd="1" destOrd="0" presId="urn:microsoft.com/office/officeart/2005/8/layout/process4"/>
    <dgm:cxn modelId="{A68C4CBE-09CE-1B41-954E-6A53D5A1A1F5}" type="presOf" srcId="{706BDB14-8ABD-41CA-BB7B-30E2EEA0872B}" destId="{E212DBE0-8F2D-5744-8BA7-8895CEF4E139}" srcOrd="0" destOrd="0" presId="urn:microsoft.com/office/officeart/2005/8/layout/process4"/>
    <dgm:cxn modelId="{45E1C3C1-D653-574D-B86B-164D29259BB5}" srcId="{FDA6F93F-8C73-4975-8AD1-EBD3204153B1}" destId="{C2853770-CDC0-5249-A7B6-9330E4327DA9}" srcOrd="0" destOrd="0" parTransId="{93C15873-73C1-0C40-8BD3-B5B38137B7DC}" sibTransId="{107C08EA-10EB-B741-A96E-4E1303D9E595}"/>
    <dgm:cxn modelId="{813FD9C8-C6D9-4CE4-A3DF-FD39ECCB0326}" srcId="{FAA6CC22-E59E-4BDB-A62E-1DF3C92D241D}" destId="{6CE45376-31BF-45F1-8092-04A65320B13B}" srcOrd="1" destOrd="0" parTransId="{38B989C0-5B27-4BBD-AD72-9D8556411C9B}" sibTransId="{FD4BE1C4-AEC2-4B7C-86D6-B54CADA04C57}"/>
    <dgm:cxn modelId="{4FE8F8D3-995B-4AFF-89B7-DA31CED8644A}" srcId="{6CE45376-31BF-45F1-8092-04A65320B13B}" destId="{FDA6F93F-8C73-4975-8AD1-EBD3204153B1}" srcOrd="0" destOrd="0" parTransId="{44E9962A-4B84-497A-80D7-336F7555FE5F}" sibTransId="{F886E5E8-C456-4B84-8200-A3581728827E}"/>
    <dgm:cxn modelId="{D3B561F0-0F58-E843-9E24-3ACA259AB32C}" srcId="{6CE45376-31BF-45F1-8092-04A65320B13B}" destId="{DD6ABBC0-4A24-7A4D-9137-1F1743B52317}" srcOrd="1" destOrd="0" parTransId="{3B8AC892-A5FB-714F-A986-D487FE037357}" sibTransId="{F0F32E93-0C99-554C-BEA6-161CCEAA9811}"/>
    <dgm:cxn modelId="{2E0006F4-D915-0E45-96D6-ED34D3F6EBB2}" type="presOf" srcId="{3EDFA323-E515-4772-9F60-D5B3B8082BB7}" destId="{1278D864-B25D-5F44-9BBE-84A928B702AE}" srcOrd="0" destOrd="0" presId="urn:microsoft.com/office/officeart/2005/8/layout/process4"/>
    <dgm:cxn modelId="{1BA5DBF5-FC39-7943-99A9-857222025D11}" type="presOf" srcId="{FDA6F93F-8C73-4975-8AD1-EBD3204153B1}" destId="{C60444CD-1354-B34F-B85A-93B9665E2B35}" srcOrd="0" destOrd="0" presId="urn:microsoft.com/office/officeart/2005/8/layout/process4"/>
    <dgm:cxn modelId="{F0876BFC-20B2-2A46-BF8A-936111EE4CA8}" type="presOf" srcId="{DD6ABBC0-4A24-7A4D-9137-1F1743B52317}" destId="{1F3D9862-3A73-4D4B-9527-66704E546DED}" srcOrd="0" destOrd="0" presId="urn:microsoft.com/office/officeart/2005/8/layout/process4"/>
    <dgm:cxn modelId="{A017EB99-9965-5649-872D-C4790BC5240E}" type="presParOf" srcId="{9A6B4BE4-725B-EB44-A663-723202C81DE5}" destId="{C0A3FE8F-2E94-7742-9411-AF932C094B9D}" srcOrd="0" destOrd="0" presId="urn:microsoft.com/office/officeart/2005/8/layout/process4"/>
    <dgm:cxn modelId="{E392ADCA-B0DB-4940-A5A6-D0C8BFB0D98A}" type="presParOf" srcId="{C0A3FE8F-2E94-7742-9411-AF932C094B9D}" destId="{4F582C39-5CD5-9449-87F9-0D75C2F29FD5}" srcOrd="0" destOrd="0" presId="urn:microsoft.com/office/officeart/2005/8/layout/process4"/>
    <dgm:cxn modelId="{E06D7AE8-2C36-E44B-B6D0-C3F6F3ED6C12}" type="presParOf" srcId="{C0A3FE8F-2E94-7742-9411-AF932C094B9D}" destId="{4A5C9ED1-ADF4-DD41-8532-C580971EDE40}" srcOrd="1" destOrd="0" presId="urn:microsoft.com/office/officeart/2005/8/layout/process4"/>
    <dgm:cxn modelId="{11FCEDFB-EAA0-C244-8EBE-8E8B86CF644D}" type="presParOf" srcId="{C0A3FE8F-2E94-7742-9411-AF932C094B9D}" destId="{923599F6-EC5E-CD46-8937-1FA0CDE18400}" srcOrd="2" destOrd="0" presId="urn:microsoft.com/office/officeart/2005/8/layout/process4"/>
    <dgm:cxn modelId="{E8A383CF-225A-0D49-BC11-10413F46D620}" type="presParOf" srcId="{923599F6-EC5E-CD46-8937-1FA0CDE18400}" destId="{C60444CD-1354-B34F-B85A-93B9665E2B35}" srcOrd="0" destOrd="0" presId="urn:microsoft.com/office/officeart/2005/8/layout/process4"/>
    <dgm:cxn modelId="{130D4994-E04E-3045-BCE0-38D4544ADE55}" type="presParOf" srcId="{923599F6-EC5E-CD46-8937-1FA0CDE18400}" destId="{1F3D9862-3A73-4D4B-9527-66704E546DED}" srcOrd="1" destOrd="0" presId="urn:microsoft.com/office/officeart/2005/8/layout/process4"/>
    <dgm:cxn modelId="{36DB0EAE-99CF-1F49-8107-66D163EDA89B}" type="presParOf" srcId="{923599F6-EC5E-CD46-8937-1FA0CDE18400}" destId="{E212DBE0-8F2D-5744-8BA7-8895CEF4E139}" srcOrd="2" destOrd="0" presId="urn:microsoft.com/office/officeart/2005/8/layout/process4"/>
    <dgm:cxn modelId="{80F3BB02-8402-484E-A4A0-965B91177056}" type="presParOf" srcId="{923599F6-EC5E-CD46-8937-1FA0CDE18400}" destId="{02628677-5284-5A4C-BF74-3B242E3E1CB6}" srcOrd="3" destOrd="0" presId="urn:microsoft.com/office/officeart/2005/8/layout/process4"/>
    <dgm:cxn modelId="{204DEAC5-C3B8-B147-A2DB-143A1F887FBE}" type="presParOf" srcId="{9A6B4BE4-725B-EB44-A663-723202C81DE5}" destId="{F40B6398-4990-3341-813F-30A0CEE46D11}" srcOrd="1" destOrd="0" presId="urn:microsoft.com/office/officeart/2005/8/layout/process4"/>
    <dgm:cxn modelId="{CAFE5715-E147-7A40-992C-99BCED73A4D3}" type="presParOf" srcId="{9A6B4BE4-725B-EB44-A663-723202C81DE5}" destId="{873647CC-6F8B-3A41-8790-C691E63376A2}" srcOrd="2" destOrd="0" presId="urn:microsoft.com/office/officeart/2005/8/layout/process4"/>
    <dgm:cxn modelId="{4378F17F-478F-6348-98A2-94B59E6CE50C}" type="presParOf" srcId="{873647CC-6F8B-3A41-8790-C691E63376A2}" destId="{1278D864-B25D-5F44-9BBE-84A928B702A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175FD01-7BF3-4B22-8C86-C6392E1FA698}"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en-US"/>
        </a:p>
      </dgm:t>
    </dgm:pt>
    <dgm:pt modelId="{DCD8E0BE-1E25-4D01-94CB-FB2783B31B09}">
      <dgm:prSet custT="1"/>
      <dgm:spPr/>
      <dgm:t>
        <a:bodyPr/>
        <a:lstStyle/>
        <a:p>
          <a:r>
            <a:rPr lang="en-US" sz="1400" dirty="0"/>
            <a:t>After Every High Use:</a:t>
          </a:r>
        </a:p>
      </dgm:t>
    </dgm:pt>
    <dgm:pt modelId="{087F5527-E977-444C-80FB-1A43DC04B48F}" type="parTrans" cxnId="{9E833B5D-9943-432F-87B9-1E2954557D74}">
      <dgm:prSet/>
      <dgm:spPr/>
      <dgm:t>
        <a:bodyPr/>
        <a:lstStyle/>
        <a:p>
          <a:endParaRPr lang="en-US"/>
        </a:p>
      </dgm:t>
    </dgm:pt>
    <dgm:pt modelId="{28DDA603-C914-4E76-926C-3A9899F24960}" type="sibTrans" cxnId="{9E833B5D-9943-432F-87B9-1E2954557D74}">
      <dgm:prSet/>
      <dgm:spPr/>
      <dgm:t>
        <a:bodyPr/>
        <a:lstStyle/>
        <a:p>
          <a:endParaRPr lang="en-US"/>
        </a:p>
      </dgm:t>
    </dgm:pt>
    <dgm:pt modelId="{1DEF9961-B6AC-4609-B3D9-4C59C3D372BD}">
      <dgm:prSet/>
      <dgm:spPr/>
      <dgm:t>
        <a:bodyPr/>
        <a:lstStyle/>
        <a:p>
          <a:r>
            <a:rPr lang="en-US" dirty="0"/>
            <a:t>Clean off any debris</a:t>
          </a:r>
        </a:p>
      </dgm:t>
    </dgm:pt>
    <dgm:pt modelId="{363D831A-A3B6-40E6-A426-D2905E98221E}" type="parTrans" cxnId="{179AFA89-D9F9-4CF3-AE6C-E253DFE60280}">
      <dgm:prSet/>
      <dgm:spPr/>
      <dgm:t>
        <a:bodyPr/>
        <a:lstStyle/>
        <a:p>
          <a:endParaRPr lang="en-US"/>
        </a:p>
      </dgm:t>
    </dgm:pt>
    <dgm:pt modelId="{B5DAE6FA-2FA2-4ED2-B827-59C64322DDE7}" type="sibTrans" cxnId="{179AFA89-D9F9-4CF3-AE6C-E253DFE60280}">
      <dgm:prSet/>
      <dgm:spPr/>
      <dgm:t>
        <a:bodyPr/>
        <a:lstStyle/>
        <a:p>
          <a:endParaRPr lang="en-US"/>
        </a:p>
      </dgm:t>
    </dgm:pt>
    <dgm:pt modelId="{4A49E1A9-6B91-4370-92EA-6E9258DF216C}">
      <dgm:prSet/>
      <dgm:spPr/>
      <dgm:t>
        <a:bodyPr/>
        <a:lstStyle/>
        <a:p>
          <a:r>
            <a:rPr lang="en-US" dirty="0"/>
            <a:t>Disinfect Mat/Shape</a:t>
          </a:r>
        </a:p>
      </dgm:t>
    </dgm:pt>
    <dgm:pt modelId="{079C9782-F454-4037-96B2-27A775375E12}" type="parTrans" cxnId="{7317AC42-FAD7-4197-8E1C-DC74E34553C0}">
      <dgm:prSet/>
      <dgm:spPr/>
      <dgm:t>
        <a:bodyPr/>
        <a:lstStyle/>
        <a:p>
          <a:endParaRPr lang="en-US"/>
        </a:p>
      </dgm:t>
    </dgm:pt>
    <dgm:pt modelId="{3595F9A1-362B-48F4-B025-2F52C05CA682}" type="sibTrans" cxnId="{7317AC42-FAD7-4197-8E1C-DC74E34553C0}">
      <dgm:prSet/>
      <dgm:spPr/>
      <dgm:t>
        <a:bodyPr/>
        <a:lstStyle/>
        <a:p>
          <a:endParaRPr lang="en-US"/>
        </a:p>
      </dgm:t>
    </dgm:pt>
    <dgm:pt modelId="{D53B5185-73C3-47E8-917B-60E5BAAD0986}">
      <dgm:prSet/>
      <dgm:spPr/>
      <dgm:t>
        <a:bodyPr/>
        <a:lstStyle/>
        <a:p>
          <a:r>
            <a:rPr lang="en-US" dirty="0"/>
            <a:t>DISINFECTING WIPE:  Wipe object,  All should remain visibly wet for a few minutes after wiping.  Allow to air dry.   If surface isn’t visibly wet &amp; remains wet for several minutes after wiping, change cloths</a:t>
          </a:r>
        </a:p>
      </dgm:t>
    </dgm:pt>
    <dgm:pt modelId="{D77D1291-8BA4-4511-B9B2-E3F29FF0DC2C}" type="parTrans" cxnId="{81B485FD-5D13-40B3-B303-F6326D59FD85}">
      <dgm:prSet/>
      <dgm:spPr/>
      <dgm:t>
        <a:bodyPr/>
        <a:lstStyle/>
        <a:p>
          <a:endParaRPr lang="en-US"/>
        </a:p>
      </dgm:t>
    </dgm:pt>
    <dgm:pt modelId="{D2481BA5-47A7-4AE0-976E-574C7144C691}" type="sibTrans" cxnId="{81B485FD-5D13-40B3-B303-F6326D59FD85}">
      <dgm:prSet/>
      <dgm:spPr/>
      <dgm:t>
        <a:bodyPr/>
        <a:lstStyle/>
        <a:p>
          <a:endParaRPr lang="en-US"/>
        </a:p>
      </dgm:t>
    </dgm:pt>
    <dgm:pt modelId="{B08498AE-6679-47C6-853E-11FBD1F15EF1}">
      <dgm:prSet/>
      <dgm:spPr/>
      <dgm:t>
        <a:bodyPr/>
        <a:lstStyle/>
        <a:p>
          <a:r>
            <a:rPr lang="en-US" dirty="0"/>
            <a:t>Between Groups - Landing Mats:</a:t>
          </a:r>
        </a:p>
      </dgm:t>
    </dgm:pt>
    <dgm:pt modelId="{BA3DF096-14BF-445E-87FB-125FAAB733D2}" type="parTrans" cxnId="{0A2E6CE0-189E-4BC6-8044-8B9C32D34DD1}">
      <dgm:prSet/>
      <dgm:spPr/>
      <dgm:t>
        <a:bodyPr/>
        <a:lstStyle/>
        <a:p>
          <a:endParaRPr lang="en-US"/>
        </a:p>
      </dgm:t>
    </dgm:pt>
    <dgm:pt modelId="{22DBFCA5-4EFB-4F17-A069-07B60C14BAE0}" type="sibTrans" cxnId="{0A2E6CE0-189E-4BC6-8044-8B9C32D34DD1}">
      <dgm:prSet/>
      <dgm:spPr/>
      <dgm:t>
        <a:bodyPr/>
        <a:lstStyle/>
        <a:p>
          <a:endParaRPr lang="en-US"/>
        </a:p>
      </dgm:t>
    </dgm:pt>
    <dgm:pt modelId="{9E7F12C0-74D2-471C-989B-ABD970F7A847}">
      <dgm:prSet custT="1"/>
      <dgm:spPr/>
      <dgm:t>
        <a:bodyPr/>
        <a:lstStyle/>
        <a:p>
          <a:pPr algn="ctr"/>
          <a:r>
            <a:rPr lang="en-US" sz="1400" dirty="0"/>
            <a:t>When done, properly dispose of PPE &amp; wash hands</a:t>
          </a:r>
        </a:p>
      </dgm:t>
    </dgm:pt>
    <dgm:pt modelId="{47761B3E-D761-4E1B-84A1-EB82D5478EB5}" type="parTrans" cxnId="{CDDFF723-EFC6-4E1F-A5CD-71D05D994EBB}">
      <dgm:prSet/>
      <dgm:spPr/>
      <dgm:t>
        <a:bodyPr/>
        <a:lstStyle/>
        <a:p>
          <a:endParaRPr lang="en-US"/>
        </a:p>
      </dgm:t>
    </dgm:pt>
    <dgm:pt modelId="{DE6467D6-95B4-4F43-81BD-824BFD39F65A}" type="sibTrans" cxnId="{CDDFF723-EFC6-4E1F-A5CD-71D05D994EBB}">
      <dgm:prSet/>
      <dgm:spPr/>
      <dgm:t>
        <a:bodyPr/>
        <a:lstStyle/>
        <a:p>
          <a:endParaRPr lang="en-US"/>
        </a:p>
      </dgm:t>
    </dgm:pt>
    <dgm:pt modelId="{69004569-F128-114B-A3CD-C61EDEDD3FEB}">
      <dgm:prSet/>
      <dgm:spPr/>
      <dgm:t>
        <a:bodyPr/>
        <a:lstStyle/>
        <a:p>
          <a:r>
            <a:rPr lang="en-US" dirty="0"/>
            <a:t>Spray Disinfecting Spray</a:t>
          </a:r>
        </a:p>
      </dgm:t>
    </dgm:pt>
    <dgm:pt modelId="{C7195A1E-64F8-7F41-AB00-3893E32EA554}" type="parTrans" cxnId="{94B0039D-A08B-E248-AFEB-86FFB7B11B9A}">
      <dgm:prSet/>
      <dgm:spPr/>
      <dgm:t>
        <a:bodyPr/>
        <a:lstStyle/>
        <a:p>
          <a:endParaRPr lang="en-US"/>
        </a:p>
      </dgm:t>
    </dgm:pt>
    <dgm:pt modelId="{1C0B3AEC-5CDC-E04C-9D0B-012A18A34D7E}" type="sibTrans" cxnId="{94B0039D-A08B-E248-AFEB-86FFB7B11B9A}">
      <dgm:prSet/>
      <dgm:spPr/>
      <dgm:t>
        <a:bodyPr/>
        <a:lstStyle/>
        <a:p>
          <a:endParaRPr lang="en-US"/>
        </a:p>
      </dgm:t>
    </dgm:pt>
    <dgm:pt modelId="{25273988-CDC0-DF4F-9FB8-62C7AAA7114D}">
      <dgm:prSet/>
      <dgm:spPr/>
      <dgm:t>
        <a:bodyPr/>
        <a:lstStyle/>
        <a:p>
          <a:r>
            <a:rPr lang="en-US" dirty="0"/>
            <a:t>Let Dry</a:t>
          </a:r>
        </a:p>
      </dgm:t>
    </dgm:pt>
    <dgm:pt modelId="{EF058C90-8514-3448-A83D-E651A74FDBF2}" type="parTrans" cxnId="{D615E2BD-8A33-0E44-9F8F-A7420EBB09CE}">
      <dgm:prSet/>
      <dgm:spPr/>
      <dgm:t>
        <a:bodyPr/>
        <a:lstStyle/>
        <a:p>
          <a:endParaRPr lang="en-US"/>
        </a:p>
      </dgm:t>
    </dgm:pt>
    <dgm:pt modelId="{374A7063-DF5F-1149-9D91-DFD1270CEF7C}" type="sibTrans" cxnId="{D615E2BD-8A33-0E44-9F8F-A7420EBB09CE}">
      <dgm:prSet/>
      <dgm:spPr/>
      <dgm:t>
        <a:bodyPr/>
        <a:lstStyle/>
        <a:p>
          <a:endParaRPr lang="en-US"/>
        </a:p>
      </dgm:t>
    </dgm:pt>
    <dgm:pt modelId="{07C5883B-CA97-1642-A7EB-1B92F747EDB8}">
      <dgm:prSet/>
      <dgm:spPr/>
      <dgm:t>
        <a:bodyPr/>
        <a:lstStyle/>
        <a:p>
          <a:r>
            <a:rPr lang="en-US" dirty="0"/>
            <a:t>SPRAY CLEANER: Spray disinfectant.  Let dry</a:t>
          </a:r>
        </a:p>
      </dgm:t>
    </dgm:pt>
    <dgm:pt modelId="{8A91A355-C1B4-9C4C-8AAE-386E948F28AE}" type="parTrans" cxnId="{04C037CA-CC21-9C42-B5E0-5CAA1736D148}">
      <dgm:prSet/>
      <dgm:spPr/>
      <dgm:t>
        <a:bodyPr/>
        <a:lstStyle/>
        <a:p>
          <a:endParaRPr lang="en-US"/>
        </a:p>
      </dgm:t>
    </dgm:pt>
    <dgm:pt modelId="{F366AFC4-1DC4-2D40-B962-542369F354E6}" type="sibTrans" cxnId="{04C037CA-CC21-9C42-B5E0-5CAA1736D148}">
      <dgm:prSet/>
      <dgm:spPr/>
      <dgm:t>
        <a:bodyPr/>
        <a:lstStyle/>
        <a:p>
          <a:endParaRPr lang="en-US"/>
        </a:p>
      </dgm:t>
    </dgm:pt>
    <dgm:pt modelId="{FC1AFCD3-B308-0F45-AA8F-3310A79B84F3}">
      <dgm:prSet/>
      <dgm:spPr/>
      <dgm:t>
        <a:bodyPr/>
        <a:lstStyle/>
        <a:p>
          <a:r>
            <a:rPr lang="en-US" dirty="0"/>
            <a:t>Carpet Bonded Foam</a:t>
          </a:r>
        </a:p>
      </dgm:t>
    </dgm:pt>
    <dgm:pt modelId="{AB7CBD74-4D75-6C42-9F73-8E6CA8180B9B}" type="parTrans" cxnId="{3C46F267-515C-0D4B-AD4C-5078A889F4D4}">
      <dgm:prSet/>
      <dgm:spPr/>
      <dgm:t>
        <a:bodyPr/>
        <a:lstStyle/>
        <a:p>
          <a:endParaRPr lang="en-US"/>
        </a:p>
      </dgm:t>
    </dgm:pt>
    <dgm:pt modelId="{035D9D5B-781C-CE47-807D-E524DE833749}" type="sibTrans" cxnId="{3C46F267-515C-0D4B-AD4C-5078A889F4D4}">
      <dgm:prSet/>
      <dgm:spPr/>
      <dgm:t>
        <a:bodyPr/>
        <a:lstStyle/>
        <a:p>
          <a:endParaRPr lang="en-US"/>
        </a:p>
      </dgm:t>
    </dgm:pt>
    <dgm:pt modelId="{0ABBFFEE-72FC-074E-9177-B397FBC6D0DC}">
      <dgm:prSet/>
      <dgm:spPr/>
      <dgm:t>
        <a:bodyPr/>
        <a:lstStyle/>
        <a:p>
          <a:r>
            <a:rPr lang="en-US" dirty="0"/>
            <a:t>Disinfect Spray Daily/UV light disinfectant</a:t>
          </a:r>
        </a:p>
      </dgm:t>
    </dgm:pt>
    <dgm:pt modelId="{4BFE0041-B8F8-AB47-B391-4A238D615CF3}" type="parTrans" cxnId="{745A64BC-C853-E549-83CF-A6A921A5472B}">
      <dgm:prSet/>
      <dgm:spPr/>
      <dgm:t>
        <a:bodyPr/>
        <a:lstStyle/>
        <a:p>
          <a:endParaRPr lang="en-US"/>
        </a:p>
      </dgm:t>
    </dgm:pt>
    <dgm:pt modelId="{47B84B57-7F68-474A-9DAC-855FF187B290}" type="sibTrans" cxnId="{745A64BC-C853-E549-83CF-A6A921A5472B}">
      <dgm:prSet/>
      <dgm:spPr/>
      <dgm:t>
        <a:bodyPr/>
        <a:lstStyle/>
        <a:p>
          <a:endParaRPr lang="en-US"/>
        </a:p>
      </dgm:t>
    </dgm:pt>
    <dgm:pt modelId="{247012CF-22F9-184A-B7C6-2C817EBBDE4C}">
      <dgm:prSet/>
      <dgm:spPr/>
      <dgm:t>
        <a:bodyPr/>
        <a:lstStyle/>
        <a:p>
          <a:r>
            <a:rPr lang="en-US" dirty="0"/>
            <a:t>Dust &amp; Clean surface, if feasible </a:t>
          </a:r>
        </a:p>
      </dgm:t>
    </dgm:pt>
    <dgm:pt modelId="{107486F4-44DA-BC40-B840-75641B6D0329}" type="parTrans" cxnId="{E16899F6-4552-7042-BAC2-7E3476BCE9BB}">
      <dgm:prSet/>
      <dgm:spPr/>
      <dgm:t>
        <a:bodyPr/>
        <a:lstStyle/>
        <a:p>
          <a:endParaRPr lang="en-US"/>
        </a:p>
      </dgm:t>
    </dgm:pt>
    <dgm:pt modelId="{84D99A83-2892-5C48-8A6F-EB6800C8C5D8}" type="sibTrans" cxnId="{E16899F6-4552-7042-BAC2-7E3476BCE9BB}">
      <dgm:prSet/>
      <dgm:spPr/>
      <dgm:t>
        <a:bodyPr/>
        <a:lstStyle/>
        <a:p>
          <a:endParaRPr lang="en-US"/>
        </a:p>
      </dgm:t>
    </dgm:pt>
    <dgm:pt modelId="{63CEAE24-14E2-CB4E-A982-04268B3B6FB8}">
      <dgm:prSet/>
      <dgm:spPr/>
      <dgm:t>
        <a:bodyPr/>
        <a:lstStyle/>
        <a:p>
          <a:r>
            <a:rPr lang="en-US" dirty="0"/>
            <a:t>Vacuum as scheduled</a:t>
          </a:r>
        </a:p>
      </dgm:t>
    </dgm:pt>
    <dgm:pt modelId="{369A0B58-CFE1-0943-8B99-035A4726160D}" type="parTrans" cxnId="{33054454-5A23-E54D-BD4A-97B3641836EF}">
      <dgm:prSet/>
      <dgm:spPr/>
      <dgm:t>
        <a:bodyPr/>
        <a:lstStyle/>
        <a:p>
          <a:endParaRPr lang="en-US"/>
        </a:p>
      </dgm:t>
    </dgm:pt>
    <dgm:pt modelId="{12640BBD-4B6A-8540-8271-977FE0AEEBA9}" type="sibTrans" cxnId="{33054454-5A23-E54D-BD4A-97B3641836EF}">
      <dgm:prSet/>
      <dgm:spPr/>
      <dgm:t>
        <a:bodyPr/>
        <a:lstStyle/>
        <a:p>
          <a:endParaRPr lang="en-US"/>
        </a:p>
      </dgm:t>
    </dgm:pt>
    <dgm:pt modelId="{8BCF93C9-1C30-2444-AF44-937E7CFC8B17}" type="pres">
      <dgm:prSet presAssocID="{D175FD01-7BF3-4B22-8C86-C6392E1FA698}" presName="linear" presStyleCnt="0">
        <dgm:presLayoutVars>
          <dgm:dir/>
          <dgm:animLvl val="lvl"/>
          <dgm:resizeHandles val="exact"/>
        </dgm:presLayoutVars>
      </dgm:prSet>
      <dgm:spPr/>
    </dgm:pt>
    <dgm:pt modelId="{583D96E4-C618-B74A-B436-3CAD3710981F}" type="pres">
      <dgm:prSet presAssocID="{DCD8E0BE-1E25-4D01-94CB-FB2783B31B09}" presName="parentLin" presStyleCnt="0"/>
      <dgm:spPr/>
    </dgm:pt>
    <dgm:pt modelId="{A1B4A862-2CF2-494D-A4D3-01C59847108F}" type="pres">
      <dgm:prSet presAssocID="{DCD8E0BE-1E25-4D01-94CB-FB2783B31B09}" presName="parentLeftMargin" presStyleLbl="node1" presStyleIdx="0" presStyleCnt="4"/>
      <dgm:spPr/>
    </dgm:pt>
    <dgm:pt modelId="{08379970-165C-9443-B6FF-0A618AE20758}" type="pres">
      <dgm:prSet presAssocID="{DCD8E0BE-1E25-4D01-94CB-FB2783B31B09}" presName="parentText" presStyleLbl="node1" presStyleIdx="0" presStyleCnt="4">
        <dgm:presLayoutVars>
          <dgm:chMax val="0"/>
          <dgm:bulletEnabled val="1"/>
        </dgm:presLayoutVars>
      </dgm:prSet>
      <dgm:spPr/>
    </dgm:pt>
    <dgm:pt modelId="{24165BDC-D63D-A647-9BEC-6B1130F415A9}" type="pres">
      <dgm:prSet presAssocID="{DCD8E0BE-1E25-4D01-94CB-FB2783B31B09}" presName="negativeSpace" presStyleCnt="0"/>
      <dgm:spPr/>
    </dgm:pt>
    <dgm:pt modelId="{81EB7096-ECA7-BA4E-9518-598CAC7CD73B}" type="pres">
      <dgm:prSet presAssocID="{DCD8E0BE-1E25-4D01-94CB-FB2783B31B09}" presName="childText" presStyleLbl="conFgAcc1" presStyleIdx="0" presStyleCnt="4" custLinFactNeighborX="-1076" custLinFactNeighborY="70556">
        <dgm:presLayoutVars>
          <dgm:bulletEnabled val="1"/>
        </dgm:presLayoutVars>
      </dgm:prSet>
      <dgm:spPr/>
    </dgm:pt>
    <dgm:pt modelId="{B2AC8A74-2CAE-9345-A9AC-7A1BB1D57E10}" type="pres">
      <dgm:prSet presAssocID="{28DDA603-C914-4E76-926C-3A9899F24960}" presName="spaceBetweenRectangles" presStyleCnt="0"/>
      <dgm:spPr/>
    </dgm:pt>
    <dgm:pt modelId="{C3C5FBC8-BF42-9E48-A0D4-7A00488E891C}" type="pres">
      <dgm:prSet presAssocID="{B08498AE-6679-47C6-853E-11FBD1F15EF1}" presName="parentLin" presStyleCnt="0"/>
      <dgm:spPr/>
    </dgm:pt>
    <dgm:pt modelId="{F53C8980-22D0-294C-BD13-B0EB5B826747}" type="pres">
      <dgm:prSet presAssocID="{B08498AE-6679-47C6-853E-11FBD1F15EF1}" presName="parentLeftMargin" presStyleLbl="node1" presStyleIdx="0" presStyleCnt="4"/>
      <dgm:spPr/>
    </dgm:pt>
    <dgm:pt modelId="{8671E5AA-7A22-5C45-8C25-30B13F11A75E}" type="pres">
      <dgm:prSet presAssocID="{B08498AE-6679-47C6-853E-11FBD1F15EF1}" presName="parentText" presStyleLbl="node1" presStyleIdx="1" presStyleCnt="4">
        <dgm:presLayoutVars>
          <dgm:chMax val="0"/>
          <dgm:bulletEnabled val="1"/>
        </dgm:presLayoutVars>
      </dgm:prSet>
      <dgm:spPr/>
    </dgm:pt>
    <dgm:pt modelId="{12DB0977-51F9-B543-8B86-847901241F98}" type="pres">
      <dgm:prSet presAssocID="{B08498AE-6679-47C6-853E-11FBD1F15EF1}" presName="negativeSpace" presStyleCnt="0"/>
      <dgm:spPr/>
    </dgm:pt>
    <dgm:pt modelId="{6651CE86-A6CD-2545-BE59-AE1FD90CB997}" type="pres">
      <dgm:prSet presAssocID="{B08498AE-6679-47C6-853E-11FBD1F15EF1}" presName="childText" presStyleLbl="conFgAcc1" presStyleIdx="1" presStyleCnt="4">
        <dgm:presLayoutVars>
          <dgm:bulletEnabled val="1"/>
        </dgm:presLayoutVars>
      </dgm:prSet>
      <dgm:spPr/>
    </dgm:pt>
    <dgm:pt modelId="{CFFF6F6F-5B4E-3E4B-94B6-053036896E28}" type="pres">
      <dgm:prSet presAssocID="{22DBFCA5-4EFB-4F17-A069-07B60C14BAE0}" presName="spaceBetweenRectangles" presStyleCnt="0"/>
      <dgm:spPr/>
    </dgm:pt>
    <dgm:pt modelId="{2502E600-81B5-CA40-8E5D-B80519CC8217}" type="pres">
      <dgm:prSet presAssocID="{FC1AFCD3-B308-0F45-AA8F-3310A79B84F3}" presName="parentLin" presStyleCnt="0"/>
      <dgm:spPr/>
    </dgm:pt>
    <dgm:pt modelId="{DCF4EEA5-FAEE-E741-BBDF-7301AE46A623}" type="pres">
      <dgm:prSet presAssocID="{FC1AFCD3-B308-0F45-AA8F-3310A79B84F3}" presName="parentLeftMargin" presStyleLbl="node1" presStyleIdx="1" presStyleCnt="4"/>
      <dgm:spPr/>
    </dgm:pt>
    <dgm:pt modelId="{B10C0B2D-5CD7-EC40-ABA3-08A51ADB3DDD}" type="pres">
      <dgm:prSet presAssocID="{FC1AFCD3-B308-0F45-AA8F-3310A79B84F3}" presName="parentText" presStyleLbl="node1" presStyleIdx="2" presStyleCnt="4">
        <dgm:presLayoutVars>
          <dgm:chMax val="0"/>
          <dgm:bulletEnabled val="1"/>
        </dgm:presLayoutVars>
      </dgm:prSet>
      <dgm:spPr/>
    </dgm:pt>
    <dgm:pt modelId="{01538702-4424-FD41-AC47-9E6F07A6B8EC}" type="pres">
      <dgm:prSet presAssocID="{FC1AFCD3-B308-0F45-AA8F-3310A79B84F3}" presName="negativeSpace" presStyleCnt="0"/>
      <dgm:spPr/>
    </dgm:pt>
    <dgm:pt modelId="{DF0B1B89-4033-CC4A-BA06-63750ED6E86C}" type="pres">
      <dgm:prSet presAssocID="{FC1AFCD3-B308-0F45-AA8F-3310A79B84F3}" presName="childText" presStyleLbl="conFgAcc1" presStyleIdx="2" presStyleCnt="4">
        <dgm:presLayoutVars>
          <dgm:bulletEnabled val="1"/>
        </dgm:presLayoutVars>
      </dgm:prSet>
      <dgm:spPr/>
    </dgm:pt>
    <dgm:pt modelId="{4DC2C443-D5CB-CF44-A791-6F8F49290E1F}" type="pres">
      <dgm:prSet presAssocID="{035D9D5B-781C-CE47-807D-E524DE833749}" presName="spaceBetweenRectangles" presStyleCnt="0"/>
      <dgm:spPr/>
    </dgm:pt>
    <dgm:pt modelId="{6A718E47-4D3B-CD40-8CD2-EB8D669C58B5}" type="pres">
      <dgm:prSet presAssocID="{9E7F12C0-74D2-471C-989B-ABD970F7A847}" presName="parentLin" presStyleCnt="0"/>
      <dgm:spPr/>
    </dgm:pt>
    <dgm:pt modelId="{04F52BAF-A652-5349-BF03-374E225F495C}" type="pres">
      <dgm:prSet presAssocID="{9E7F12C0-74D2-471C-989B-ABD970F7A847}" presName="parentLeftMargin" presStyleLbl="node1" presStyleIdx="2" presStyleCnt="4"/>
      <dgm:spPr/>
    </dgm:pt>
    <dgm:pt modelId="{9A476A9E-815D-ED47-853D-5ECE595DB10E}" type="pres">
      <dgm:prSet presAssocID="{9E7F12C0-74D2-471C-989B-ABD970F7A847}" presName="parentText" presStyleLbl="node1" presStyleIdx="3" presStyleCnt="4" custLinFactX="11517" custLinFactNeighborX="100000" custLinFactNeighborY="12906">
        <dgm:presLayoutVars>
          <dgm:chMax val="0"/>
          <dgm:bulletEnabled val="1"/>
        </dgm:presLayoutVars>
      </dgm:prSet>
      <dgm:spPr/>
    </dgm:pt>
    <dgm:pt modelId="{A07FC9A7-7C35-2743-A4D0-E0286E6D8877}" type="pres">
      <dgm:prSet presAssocID="{9E7F12C0-74D2-471C-989B-ABD970F7A847}" presName="negativeSpace" presStyleCnt="0"/>
      <dgm:spPr/>
    </dgm:pt>
    <dgm:pt modelId="{983BF601-1D5A-514B-B94D-D4955DAA0129}" type="pres">
      <dgm:prSet presAssocID="{9E7F12C0-74D2-471C-989B-ABD970F7A847}" presName="childText" presStyleLbl="conFgAcc1" presStyleIdx="3" presStyleCnt="4">
        <dgm:presLayoutVars>
          <dgm:bulletEnabled val="1"/>
        </dgm:presLayoutVars>
      </dgm:prSet>
      <dgm:spPr/>
    </dgm:pt>
  </dgm:ptLst>
  <dgm:cxnLst>
    <dgm:cxn modelId="{B73B9116-CA70-2A4B-9284-C7CB29CB5DA0}" type="presOf" srcId="{D175FD01-7BF3-4B22-8C86-C6392E1FA698}" destId="{8BCF93C9-1C30-2444-AF44-937E7CFC8B17}" srcOrd="0" destOrd="0" presId="urn:microsoft.com/office/officeart/2005/8/layout/list1"/>
    <dgm:cxn modelId="{EB8E7919-9B14-3440-8D15-FCFDCF158356}" type="presOf" srcId="{0ABBFFEE-72FC-074E-9177-B397FBC6D0DC}" destId="{DF0B1B89-4033-CC4A-BA06-63750ED6E86C}" srcOrd="0" destOrd="1" presId="urn:microsoft.com/office/officeart/2005/8/layout/list1"/>
    <dgm:cxn modelId="{820C6722-5C92-5845-B294-7C8BB9BDA5F3}" type="presOf" srcId="{69004569-F128-114B-A3CD-C61EDEDD3FEB}" destId="{6651CE86-A6CD-2545-BE59-AE1FD90CB997}" srcOrd="0" destOrd="1" presId="urn:microsoft.com/office/officeart/2005/8/layout/list1"/>
    <dgm:cxn modelId="{60B0DF22-38AC-EB47-BC3E-B1DC3FEFC0A1}" type="presOf" srcId="{B08498AE-6679-47C6-853E-11FBD1F15EF1}" destId="{F53C8980-22D0-294C-BD13-B0EB5B826747}" srcOrd="0" destOrd="0" presId="urn:microsoft.com/office/officeart/2005/8/layout/list1"/>
    <dgm:cxn modelId="{CDDFF723-EFC6-4E1F-A5CD-71D05D994EBB}" srcId="{D175FD01-7BF3-4B22-8C86-C6392E1FA698}" destId="{9E7F12C0-74D2-471C-989B-ABD970F7A847}" srcOrd="3" destOrd="0" parTransId="{47761B3E-D761-4E1B-84A1-EB82D5478EB5}" sibTransId="{DE6467D6-95B4-4F43-81BD-824BFD39F65A}"/>
    <dgm:cxn modelId="{98AB6B35-1A43-1443-9D95-C9DD8E732CCE}" type="presOf" srcId="{B08498AE-6679-47C6-853E-11FBD1F15EF1}" destId="{8671E5AA-7A22-5C45-8C25-30B13F11A75E}" srcOrd="1" destOrd="0" presId="urn:microsoft.com/office/officeart/2005/8/layout/list1"/>
    <dgm:cxn modelId="{9E833B5D-9943-432F-87B9-1E2954557D74}" srcId="{D175FD01-7BF3-4B22-8C86-C6392E1FA698}" destId="{DCD8E0BE-1E25-4D01-94CB-FB2783B31B09}" srcOrd="0" destOrd="0" parTransId="{087F5527-E977-444C-80FB-1A43DC04B48F}" sibTransId="{28DDA603-C914-4E76-926C-3A9899F24960}"/>
    <dgm:cxn modelId="{B3C9695E-1880-444C-A7ED-5D316730AA45}" type="presOf" srcId="{247012CF-22F9-184A-B7C6-2C817EBBDE4C}" destId="{6651CE86-A6CD-2545-BE59-AE1FD90CB997}" srcOrd="0" destOrd="0" presId="urn:microsoft.com/office/officeart/2005/8/layout/list1"/>
    <dgm:cxn modelId="{BACB4060-2364-2644-B517-78B95008EB9E}" type="presOf" srcId="{FC1AFCD3-B308-0F45-AA8F-3310A79B84F3}" destId="{DCF4EEA5-FAEE-E741-BBDF-7301AE46A623}" srcOrd="0" destOrd="0" presId="urn:microsoft.com/office/officeart/2005/8/layout/list1"/>
    <dgm:cxn modelId="{7317AC42-FAD7-4197-8E1C-DC74E34553C0}" srcId="{DCD8E0BE-1E25-4D01-94CB-FB2783B31B09}" destId="{4A49E1A9-6B91-4370-92EA-6E9258DF216C}" srcOrd="1" destOrd="0" parTransId="{079C9782-F454-4037-96B2-27A775375E12}" sibTransId="{3595F9A1-362B-48F4-B025-2F52C05CA682}"/>
    <dgm:cxn modelId="{65209143-D72F-5447-BA9A-20B581A9F999}" type="presOf" srcId="{1DEF9961-B6AC-4609-B3D9-4C59C3D372BD}" destId="{81EB7096-ECA7-BA4E-9518-598CAC7CD73B}" srcOrd="0" destOrd="0" presId="urn:microsoft.com/office/officeart/2005/8/layout/list1"/>
    <dgm:cxn modelId="{3C46F267-515C-0D4B-AD4C-5078A889F4D4}" srcId="{D175FD01-7BF3-4B22-8C86-C6392E1FA698}" destId="{FC1AFCD3-B308-0F45-AA8F-3310A79B84F3}" srcOrd="2" destOrd="0" parTransId="{AB7CBD74-4D75-6C42-9F73-8E6CA8180B9B}" sibTransId="{035D9D5B-781C-CE47-807D-E524DE833749}"/>
    <dgm:cxn modelId="{1EEAF967-B46D-7042-9331-EC3971DD1F77}" type="presOf" srcId="{25273988-CDC0-DF4F-9FB8-62C7AAA7114D}" destId="{6651CE86-A6CD-2545-BE59-AE1FD90CB997}" srcOrd="0" destOrd="2" presId="urn:microsoft.com/office/officeart/2005/8/layout/list1"/>
    <dgm:cxn modelId="{D2D8D14C-D72E-B24D-B854-6C52C13CDEBF}" type="presOf" srcId="{D53B5185-73C3-47E8-917B-60E5BAAD0986}" destId="{81EB7096-ECA7-BA4E-9518-598CAC7CD73B}" srcOrd="0" destOrd="3" presId="urn:microsoft.com/office/officeart/2005/8/layout/list1"/>
    <dgm:cxn modelId="{4D77986E-AD7B-E446-892B-7339CAC90D68}" type="presOf" srcId="{63CEAE24-14E2-CB4E-A982-04268B3B6FB8}" destId="{DF0B1B89-4033-CC4A-BA06-63750ED6E86C}" srcOrd="0" destOrd="0" presId="urn:microsoft.com/office/officeart/2005/8/layout/list1"/>
    <dgm:cxn modelId="{33054454-5A23-E54D-BD4A-97B3641836EF}" srcId="{FC1AFCD3-B308-0F45-AA8F-3310A79B84F3}" destId="{63CEAE24-14E2-CB4E-A982-04268B3B6FB8}" srcOrd="0" destOrd="0" parTransId="{369A0B58-CFE1-0943-8B99-035A4726160D}" sibTransId="{12640BBD-4B6A-8540-8271-977FE0AEEBA9}"/>
    <dgm:cxn modelId="{F072E977-8E28-874E-8483-E29DE3E9E6E5}" type="presOf" srcId="{FC1AFCD3-B308-0F45-AA8F-3310A79B84F3}" destId="{B10C0B2D-5CD7-EC40-ABA3-08A51ADB3DDD}" srcOrd="1" destOrd="0" presId="urn:microsoft.com/office/officeart/2005/8/layout/list1"/>
    <dgm:cxn modelId="{4BCABA7C-2C9C-6C43-9ED3-D5F109C99A62}" type="presOf" srcId="{4A49E1A9-6B91-4370-92EA-6E9258DF216C}" destId="{81EB7096-ECA7-BA4E-9518-598CAC7CD73B}" srcOrd="0" destOrd="1" presId="urn:microsoft.com/office/officeart/2005/8/layout/list1"/>
    <dgm:cxn modelId="{2A9D507F-302D-B14D-A579-EC5F2BBA4E59}" type="presOf" srcId="{9E7F12C0-74D2-471C-989B-ABD970F7A847}" destId="{04F52BAF-A652-5349-BF03-374E225F495C}" srcOrd="0" destOrd="0" presId="urn:microsoft.com/office/officeart/2005/8/layout/list1"/>
    <dgm:cxn modelId="{179AFA89-D9F9-4CF3-AE6C-E253DFE60280}" srcId="{DCD8E0BE-1E25-4D01-94CB-FB2783B31B09}" destId="{1DEF9961-B6AC-4609-B3D9-4C59C3D372BD}" srcOrd="0" destOrd="0" parTransId="{363D831A-A3B6-40E6-A426-D2905E98221E}" sibTransId="{B5DAE6FA-2FA2-4ED2-B827-59C64322DDE7}"/>
    <dgm:cxn modelId="{94B0039D-A08B-E248-AFEB-86FFB7B11B9A}" srcId="{B08498AE-6679-47C6-853E-11FBD1F15EF1}" destId="{69004569-F128-114B-A3CD-C61EDEDD3FEB}" srcOrd="1" destOrd="0" parTransId="{C7195A1E-64F8-7F41-AB00-3893E32EA554}" sibTransId="{1C0B3AEC-5CDC-E04C-9D0B-012A18A34D7E}"/>
    <dgm:cxn modelId="{977FD2A8-C20D-6247-A2C3-C4EAA588934B}" type="presOf" srcId="{07C5883B-CA97-1642-A7EB-1B92F747EDB8}" destId="{81EB7096-ECA7-BA4E-9518-598CAC7CD73B}" srcOrd="0" destOrd="2" presId="urn:microsoft.com/office/officeart/2005/8/layout/list1"/>
    <dgm:cxn modelId="{745A64BC-C853-E549-83CF-A6A921A5472B}" srcId="{FC1AFCD3-B308-0F45-AA8F-3310A79B84F3}" destId="{0ABBFFEE-72FC-074E-9177-B397FBC6D0DC}" srcOrd="1" destOrd="0" parTransId="{4BFE0041-B8F8-AB47-B391-4A238D615CF3}" sibTransId="{47B84B57-7F68-474A-9DAC-855FF187B290}"/>
    <dgm:cxn modelId="{D615E2BD-8A33-0E44-9F8F-A7420EBB09CE}" srcId="{B08498AE-6679-47C6-853E-11FBD1F15EF1}" destId="{25273988-CDC0-DF4F-9FB8-62C7AAA7114D}" srcOrd="2" destOrd="0" parTransId="{EF058C90-8514-3448-A83D-E651A74FDBF2}" sibTransId="{374A7063-DF5F-1149-9D91-DFD1270CEF7C}"/>
    <dgm:cxn modelId="{2B17DEC1-775B-2449-8DE8-E8998E7FFAE2}" type="presOf" srcId="{DCD8E0BE-1E25-4D01-94CB-FB2783B31B09}" destId="{08379970-165C-9443-B6FF-0A618AE20758}" srcOrd="1" destOrd="0" presId="urn:microsoft.com/office/officeart/2005/8/layout/list1"/>
    <dgm:cxn modelId="{4AD032C3-A500-5948-BB24-88D74BCCA5C3}" type="presOf" srcId="{9E7F12C0-74D2-471C-989B-ABD970F7A847}" destId="{9A476A9E-815D-ED47-853D-5ECE595DB10E}" srcOrd="1" destOrd="0" presId="urn:microsoft.com/office/officeart/2005/8/layout/list1"/>
    <dgm:cxn modelId="{9F3F2AC4-BAD9-0242-9A83-6A237E9F4B08}" type="presOf" srcId="{DCD8E0BE-1E25-4D01-94CB-FB2783B31B09}" destId="{A1B4A862-2CF2-494D-A4D3-01C59847108F}" srcOrd="0" destOrd="0" presId="urn:microsoft.com/office/officeart/2005/8/layout/list1"/>
    <dgm:cxn modelId="{04C037CA-CC21-9C42-B5E0-5CAA1736D148}" srcId="{4A49E1A9-6B91-4370-92EA-6E9258DF216C}" destId="{07C5883B-CA97-1642-A7EB-1B92F747EDB8}" srcOrd="0" destOrd="0" parTransId="{8A91A355-C1B4-9C4C-8AAE-386E948F28AE}" sibTransId="{F366AFC4-1DC4-2D40-B962-542369F354E6}"/>
    <dgm:cxn modelId="{0A2E6CE0-189E-4BC6-8044-8B9C32D34DD1}" srcId="{D175FD01-7BF3-4B22-8C86-C6392E1FA698}" destId="{B08498AE-6679-47C6-853E-11FBD1F15EF1}" srcOrd="1" destOrd="0" parTransId="{BA3DF096-14BF-445E-87FB-125FAAB733D2}" sibTransId="{22DBFCA5-4EFB-4F17-A069-07B60C14BAE0}"/>
    <dgm:cxn modelId="{E16899F6-4552-7042-BAC2-7E3476BCE9BB}" srcId="{B08498AE-6679-47C6-853E-11FBD1F15EF1}" destId="{247012CF-22F9-184A-B7C6-2C817EBBDE4C}" srcOrd="0" destOrd="0" parTransId="{107486F4-44DA-BC40-B840-75641B6D0329}" sibTransId="{84D99A83-2892-5C48-8A6F-EB6800C8C5D8}"/>
    <dgm:cxn modelId="{81B485FD-5D13-40B3-B303-F6326D59FD85}" srcId="{4A49E1A9-6B91-4370-92EA-6E9258DF216C}" destId="{D53B5185-73C3-47E8-917B-60E5BAAD0986}" srcOrd="1" destOrd="0" parTransId="{D77D1291-8BA4-4511-B9B2-E3F29FF0DC2C}" sibTransId="{D2481BA5-47A7-4AE0-976E-574C7144C691}"/>
    <dgm:cxn modelId="{27A9359F-F03C-9742-B9F5-A42B3E2CD70A}" type="presParOf" srcId="{8BCF93C9-1C30-2444-AF44-937E7CFC8B17}" destId="{583D96E4-C618-B74A-B436-3CAD3710981F}" srcOrd="0" destOrd="0" presId="urn:microsoft.com/office/officeart/2005/8/layout/list1"/>
    <dgm:cxn modelId="{146EAB2C-DB93-304C-AB05-6D9561B86AA5}" type="presParOf" srcId="{583D96E4-C618-B74A-B436-3CAD3710981F}" destId="{A1B4A862-2CF2-494D-A4D3-01C59847108F}" srcOrd="0" destOrd="0" presId="urn:microsoft.com/office/officeart/2005/8/layout/list1"/>
    <dgm:cxn modelId="{EFA5198F-1715-3749-9D28-39865F78DDEF}" type="presParOf" srcId="{583D96E4-C618-B74A-B436-3CAD3710981F}" destId="{08379970-165C-9443-B6FF-0A618AE20758}" srcOrd="1" destOrd="0" presId="urn:microsoft.com/office/officeart/2005/8/layout/list1"/>
    <dgm:cxn modelId="{7E743D11-2626-F140-9C4C-53DFAF9D274C}" type="presParOf" srcId="{8BCF93C9-1C30-2444-AF44-937E7CFC8B17}" destId="{24165BDC-D63D-A647-9BEC-6B1130F415A9}" srcOrd="1" destOrd="0" presId="urn:microsoft.com/office/officeart/2005/8/layout/list1"/>
    <dgm:cxn modelId="{FE36FA48-5815-1645-A9BC-71B9D8F75543}" type="presParOf" srcId="{8BCF93C9-1C30-2444-AF44-937E7CFC8B17}" destId="{81EB7096-ECA7-BA4E-9518-598CAC7CD73B}" srcOrd="2" destOrd="0" presId="urn:microsoft.com/office/officeart/2005/8/layout/list1"/>
    <dgm:cxn modelId="{858DD010-F931-844F-9792-D1D46009BD01}" type="presParOf" srcId="{8BCF93C9-1C30-2444-AF44-937E7CFC8B17}" destId="{B2AC8A74-2CAE-9345-A9AC-7A1BB1D57E10}" srcOrd="3" destOrd="0" presId="urn:microsoft.com/office/officeart/2005/8/layout/list1"/>
    <dgm:cxn modelId="{873D6E00-004F-7441-845E-E29CD812B53C}" type="presParOf" srcId="{8BCF93C9-1C30-2444-AF44-937E7CFC8B17}" destId="{C3C5FBC8-BF42-9E48-A0D4-7A00488E891C}" srcOrd="4" destOrd="0" presId="urn:microsoft.com/office/officeart/2005/8/layout/list1"/>
    <dgm:cxn modelId="{8E2FF733-13A0-9644-9349-F6BB545974A7}" type="presParOf" srcId="{C3C5FBC8-BF42-9E48-A0D4-7A00488E891C}" destId="{F53C8980-22D0-294C-BD13-B0EB5B826747}" srcOrd="0" destOrd="0" presId="urn:microsoft.com/office/officeart/2005/8/layout/list1"/>
    <dgm:cxn modelId="{AEB0989C-4B82-CF45-85D5-ABA9BFB41581}" type="presParOf" srcId="{C3C5FBC8-BF42-9E48-A0D4-7A00488E891C}" destId="{8671E5AA-7A22-5C45-8C25-30B13F11A75E}" srcOrd="1" destOrd="0" presId="urn:microsoft.com/office/officeart/2005/8/layout/list1"/>
    <dgm:cxn modelId="{920F280F-7C6E-564D-8095-6DE20BBE4A75}" type="presParOf" srcId="{8BCF93C9-1C30-2444-AF44-937E7CFC8B17}" destId="{12DB0977-51F9-B543-8B86-847901241F98}" srcOrd="5" destOrd="0" presId="urn:microsoft.com/office/officeart/2005/8/layout/list1"/>
    <dgm:cxn modelId="{838293A5-B403-4B4C-973C-B642B1058913}" type="presParOf" srcId="{8BCF93C9-1C30-2444-AF44-937E7CFC8B17}" destId="{6651CE86-A6CD-2545-BE59-AE1FD90CB997}" srcOrd="6" destOrd="0" presId="urn:microsoft.com/office/officeart/2005/8/layout/list1"/>
    <dgm:cxn modelId="{3225C5E1-34F6-3041-8B8A-141C4FCEA0F9}" type="presParOf" srcId="{8BCF93C9-1C30-2444-AF44-937E7CFC8B17}" destId="{CFFF6F6F-5B4E-3E4B-94B6-053036896E28}" srcOrd="7" destOrd="0" presId="urn:microsoft.com/office/officeart/2005/8/layout/list1"/>
    <dgm:cxn modelId="{ABEF7900-9E57-E549-BFA7-418DBA426971}" type="presParOf" srcId="{8BCF93C9-1C30-2444-AF44-937E7CFC8B17}" destId="{2502E600-81B5-CA40-8E5D-B80519CC8217}" srcOrd="8" destOrd="0" presId="urn:microsoft.com/office/officeart/2005/8/layout/list1"/>
    <dgm:cxn modelId="{4B7994D9-0B5F-3D47-A00E-BF2C8F740F4E}" type="presParOf" srcId="{2502E600-81B5-CA40-8E5D-B80519CC8217}" destId="{DCF4EEA5-FAEE-E741-BBDF-7301AE46A623}" srcOrd="0" destOrd="0" presId="urn:microsoft.com/office/officeart/2005/8/layout/list1"/>
    <dgm:cxn modelId="{A45B472F-0F9D-C242-B7AE-85968537F04D}" type="presParOf" srcId="{2502E600-81B5-CA40-8E5D-B80519CC8217}" destId="{B10C0B2D-5CD7-EC40-ABA3-08A51ADB3DDD}" srcOrd="1" destOrd="0" presId="urn:microsoft.com/office/officeart/2005/8/layout/list1"/>
    <dgm:cxn modelId="{C64FD5E3-1E52-A646-8635-894890E6E728}" type="presParOf" srcId="{8BCF93C9-1C30-2444-AF44-937E7CFC8B17}" destId="{01538702-4424-FD41-AC47-9E6F07A6B8EC}" srcOrd="9" destOrd="0" presId="urn:microsoft.com/office/officeart/2005/8/layout/list1"/>
    <dgm:cxn modelId="{3811FB75-B558-A044-912B-49DFA32F4AB2}" type="presParOf" srcId="{8BCF93C9-1C30-2444-AF44-937E7CFC8B17}" destId="{DF0B1B89-4033-CC4A-BA06-63750ED6E86C}" srcOrd="10" destOrd="0" presId="urn:microsoft.com/office/officeart/2005/8/layout/list1"/>
    <dgm:cxn modelId="{B8C42FC4-1545-E04D-806C-D9321601122E}" type="presParOf" srcId="{8BCF93C9-1C30-2444-AF44-937E7CFC8B17}" destId="{4DC2C443-D5CB-CF44-A791-6F8F49290E1F}" srcOrd="11" destOrd="0" presId="urn:microsoft.com/office/officeart/2005/8/layout/list1"/>
    <dgm:cxn modelId="{AB793891-E2E2-D441-A017-C1624C62FC5C}" type="presParOf" srcId="{8BCF93C9-1C30-2444-AF44-937E7CFC8B17}" destId="{6A718E47-4D3B-CD40-8CD2-EB8D669C58B5}" srcOrd="12" destOrd="0" presId="urn:microsoft.com/office/officeart/2005/8/layout/list1"/>
    <dgm:cxn modelId="{F35EEED1-AB8B-B740-BE01-1DB492107341}" type="presParOf" srcId="{6A718E47-4D3B-CD40-8CD2-EB8D669C58B5}" destId="{04F52BAF-A652-5349-BF03-374E225F495C}" srcOrd="0" destOrd="0" presId="urn:microsoft.com/office/officeart/2005/8/layout/list1"/>
    <dgm:cxn modelId="{EA336F24-7234-5A42-9EBA-CC934051E614}" type="presParOf" srcId="{6A718E47-4D3B-CD40-8CD2-EB8D669C58B5}" destId="{9A476A9E-815D-ED47-853D-5ECE595DB10E}" srcOrd="1" destOrd="0" presId="urn:microsoft.com/office/officeart/2005/8/layout/list1"/>
    <dgm:cxn modelId="{E77CF3B5-E080-4641-BB52-971E7ACFBFBF}" type="presParOf" srcId="{8BCF93C9-1C30-2444-AF44-937E7CFC8B17}" destId="{A07FC9A7-7C35-2743-A4D0-E0286E6D8877}" srcOrd="13" destOrd="0" presId="urn:microsoft.com/office/officeart/2005/8/layout/list1"/>
    <dgm:cxn modelId="{8AD8232B-BB0B-0149-8372-4377AE92000F}" type="presParOf" srcId="{8BCF93C9-1C30-2444-AF44-937E7CFC8B17}" destId="{983BF601-1D5A-514B-B94D-D4955DAA01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B10438B-99B6-4449-B4DB-7746FE9A447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AC0214B-E863-4F2E-B728-3088062360EB}">
      <dgm:prSet/>
      <dgm:spPr/>
      <dgm:t>
        <a:bodyPr/>
        <a:lstStyle/>
        <a:p>
          <a:pPr>
            <a:defRPr cap="all"/>
          </a:pPr>
          <a:r>
            <a:rPr lang="en-US" dirty="0"/>
            <a:t>Wear proper PPE</a:t>
          </a:r>
        </a:p>
      </dgm:t>
    </dgm:pt>
    <dgm:pt modelId="{DA792232-09CE-4ED8-B286-8B1E9C0454F0}" type="parTrans" cxnId="{7E076E05-EBBE-4496-8397-CC0867E54631}">
      <dgm:prSet/>
      <dgm:spPr/>
      <dgm:t>
        <a:bodyPr/>
        <a:lstStyle/>
        <a:p>
          <a:endParaRPr lang="en-US"/>
        </a:p>
      </dgm:t>
    </dgm:pt>
    <dgm:pt modelId="{D9C65CAA-1794-4997-820B-09ECA1BA65E5}" type="sibTrans" cxnId="{7E076E05-EBBE-4496-8397-CC0867E54631}">
      <dgm:prSet/>
      <dgm:spPr/>
      <dgm:t>
        <a:bodyPr/>
        <a:lstStyle/>
        <a:p>
          <a:endParaRPr lang="en-US"/>
        </a:p>
      </dgm:t>
    </dgm:pt>
    <dgm:pt modelId="{6579A32F-AE52-4863-B4F5-376C22153CDE}">
      <dgm:prSet/>
      <dgm:spPr/>
      <dgm:t>
        <a:bodyPr/>
        <a:lstStyle/>
        <a:p>
          <a:pPr>
            <a:defRPr cap="all"/>
          </a:pPr>
          <a:r>
            <a:rPr lang="en-US" dirty="0"/>
            <a:t>Avoid Cleaning with Others Around You</a:t>
          </a:r>
        </a:p>
      </dgm:t>
    </dgm:pt>
    <dgm:pt modelId="{340A9382-470C-4EC7-92D3-716BA2ABD5CD}" type="parTrans" cxnId="{23075F51-EA7F-466B-B9BF-4B015B190A02}">
      <dgm:prSet/>
      <dgm:spPr/>
      <dgm:t>
        <a:bodyPr/>
        <a:lstStyle/>
        <a:p>
          <a:endParaRPr lang="en-US"/>
        </a:p>
      </dgm:t>
    </dgm:pt>
    <dgm:pt modelId="{39B6806A-F350-42DD-8AC3-9F7A42901839}" type="sibTrans" cxnId="{23075F51-EA7F-466B-B9BF-4B015B190A02}">
      <dgm:prSet/>
      <dgm:spPr/>
      <dgm:t>
        <a:bodyPr/>
        <a:lstStyle/>
        <a:p>
          <a:endParaRPr lang="en-US"/>
        </a:p>
      </dgm:t>
    </dgm:pt>
    <dgm:pt modelId="{D15F2079-B8D2-41F4-B9CF-B4B52A4E3981}">
      <dgm:prSet/>
      <dgm:spPr/>
      <dgm:t>
        <a:bodyPr/>
        <a:lstStyle/>
        <a:p>
          <a:pPr>
            <a:defRPr cap="all"/>
          </a:pPr>
          <a:r>
            <a:rPr lang="en-US" dirty="0"/>
            <a:t>Change Cleaning Cloths Frequently</a:t>
          </a:r>
        </a:p>
      </dgm:t>
    </dgm:pt>
    <dgm:pt modelId="{886F0280-A868-48D8-92AA-02437F935B77}" type="parTrans" cxnId="{08C39104-D8EA-4EDF-81EE-DFA009A178AA}">
      <dgm:prSet/>
      <dgm:spPr/>
      <dgm:t>
        <a:bodyPr/>
        <a:lstStyle/>
        <a:p>
          <a:endParaRPr lang="en-US"/>
        </a:p>
      </dgm:t>
    </dgm:pt>
    <dgm:pt modelId="{82B4FB9B-A0AF-4121-BF98-80C2848ECA02}" type="sibTrans" cxnId="{08C39104-D8EA-4EDF-81EE-DFA009A178AA}">
      <dgm:prSet/>
      <dgm:spPr/>
      <dgm:t>
        <a:bodyPr/>
        <a:lstStyle/>
        <a:p>
          <a:endParaRPr lang="en-US"/>
        </a:p>
      </dgm:t>
    </dgm:pt>
    <dgm:pt modelId="{B283EE43-8A22-40F2-9EB3-5BADB74B1C71}">
      <dgm:prSet/>
      <dgm:spPr/>
      <dgm:t>
        <a:bodyPr/>
        <a:lstStyle/>
        <a:p>
          <a:pPr>
            <a:defRPr cap="all"/>
          </a:pPr>
          <a:r>
            <a:rPr lang="en-US" dirty="0"/>
            <a:t>Log Cleaning Activity</a:t>
          </a:r>
        </a:p>
      </dgm:t>
    </dgm:pt>
    <dgm:pt modelId="{CB0D5C48-98BE-499A-A76D-1ED0E245D562}" type="parTrans" cxnId="{803DBE3D-3636-42ED-BDAE-2EFDA30F3503}">
      <dgm:prSet/>
      <dgm:spPr/>
      <dgm:t>
        <a:bodyPr/>
        <a:lstStyle/>
        <a:p>
          <a:endParaRPr lang="en-US"/>
        </a:p>
      </dgm:t>
    </dgm:pt>
    <dgm:pt modelId="{A3E7B2F2-17E8-4071-B5B3-C8F93BD36090}" type="sibTrans" cxnId="{803DBE3D-3636-42ED-BDAE-2EFDA30F3503}">
      <dgm:prSet/>
      <dgm:spPr/>
      <dgm:t>
        <a:bodyPr/>
        <a:lstStyle/>
        <a:p>
          <a:endParaRPr lang="en-US"/>
        </a:p>
      </dgm:t>
    </dgm:pt>
    <dgm:pt modelId="{17A11A59-1E79-4BC7-838F-306F8349F3E0}">
      <dgm:prSet/>
      <dgm:spPr/>
      <dgm:t>
        <a:bodyPr/>
        <a:lstStyle/>
        <a:p>
          <a:pPr>
            <a:defRPr cap="all"/>
          </a:pPr>
          <a:r>
            <a:rPr lang="en-US" dirty="0"/>
            <a:t>Follow cleaning product Directions</a:t>
          </a:r>
        </a:p>
      </dgm:t>
    </dgm:pt>
    <dgm:pt modelId="{35D381E9-428C-4543-851F-809B088090B6}" type="sibTrans" cxnId="{59FA3745-9E54-43A8-8A45-F1F0DE62CC09}">
      <dgm:prSet/>
      <dgm:spPr/>
      <dgm:t>
        <a:bodyPr/>
        <a:lstStyle/>
        <a:p>
          <a:endParaRPr lang="en-US"/>
        </a:p>
      </dgm:t>
    </dgm:pt>
    <dgm:pt modelId="{B52F7788-202F-4A66-9D82-02AC9D95223E}" type="parTrans" cxnId="{59FA3745-9E54-43A8-8A45-F1F0DE62CC09}">
      <dgm:prSet/>
      <dgm:spPr/>
      <dgm:t>
        <a:bodyPr/>
        <a:lstStyle/>
        <a:p>
          <a:endParaRPr lang="en-US"/>
        </a:p>
      </dgm:t>
    </dgm:pt>
    <dgm:pt modelId="{C7CFC0CC-0A87-47CA-BACC-1D8DA47490A4}" type="pres">
      <dgm:prSet presAssocID="{3B10438B-99B6-4449-B4DB-7746FE9A447A}" presName="root" presStyleCnt="0">
        <dgm:presLayoutVars>
          <dgm:dir/>
          <dgm:resizeHandles val="exact"/>
        </dgm:presLayoutVars>
      </dgm:prSet>
      <dgm:spPr/>
    </dgm:pt>
    <dgm:pt modelId="{1CD467E0-F315-43EF-AA14-08828550F539}" type="pres">
      <dgm:prSet presAssocID="{BAC0214B-E863-4F2E-B728-3088062360EB}" presName="compNode" presStyleCnt="0"/>
      <dgm:spPr/>
    </dgm:pt>
    <dgm:pt modelId="{407F457C-A0FB-4823-B92E-9157ECF49469}" type="pres">
      <dgm:prSet presAssocID="{BAC0214B-E863-4F2E-B728-3088062360EB}" presName="iconBgRect" presStyleLbl="bgShp" presStyleIdx="0" presStyleCnt="5"/>
      <dgm:spPr/>
    </dgm:pt>
    <dgm:pt modelId="{3BBC98D4-4F46-4F0C-B955-4E6D31D34704}" type="pres">
      <dgm:prSet presAssocID="{BAC0214B-E863-4F2E-B728-3088062360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y Mask"/>
        </a:ext>
      </dgm:extLst>
    </dgm:pt>
    <dgm:pt modelId="{A02DE63D-BEEE-4401-AEC5-044118738659}" type="pres">
      <dgm:prSet presAssocID="{BAC0214B-E863-4F2E-B728-3088062360EB}" presName="spaceRect" presStyleCnt="0"/>
      <dgm:spPr/>
    </dgm:pt>
    <dgm:pt modelId="{49A97805-D732-453B-A48B-83AFC8EC5053}" type="pres">
      <dgm:prSet presAssocID="{BAC0214B-E863-4F2E-B728-3088062360EB}" presName="textRect" presStyleLbl="revTx" presStyleIdx="0" presStyleCnt="5">
        <dgm:presLayoutVars>
          <dgm:chMax val="1"/>
          <dgm:chPref val="1"/>
        </dgm:presLayoutVars>
      </dgm:prSet>
      <dgm:spPr/>
    </dgm:pt>
    <dgm:pt modelId="{E3824551-F1A5-4017-9B56-F43D3907F75E}" type="pres">
      <dgm:prSet presAssocID="{D9C65CAA-1794-4997-820B-09ECA1BA65E5}" presName="sibTrans" presStyleCnt="0"/>
      <dgm:spPr/>
    </dgm:pt>
    <dgm:pt modelId="{C0A8E2DB-B664-4019-9F6C-152FFC5F3F98}" type="pres">
      <dgm:prSet presAssocID="{6579A32F-AE52-4863-B4F5-376C22153CDE}" presName="compNode" presStyleCnt="0"/>
      <dgm:spPr/>
    </dgm:pt>
    <dgm:pt modelId="{F28A3FEC-260D-40C2-A66B-DFD9FFADF38F}" type="pres">
      <dgm:prSet presAssocID="{6579A32F-AE52-4863-B4F5-376C22153CDE}" presName="iconBgRect" presStyleLbl="bgShp" presStyleIdx="1" presStyleCnt="5"/>
      <dgm:spPr/>
    </dgm:pt>
    <dgm:pt modelId="{E384E40B-A585-42F3-8B00-2ADB8780E37B}" type="pres">
      <dgm:prSet presAssocID="{6579A32F-AE52-4863-B4F5-376C22153CD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p and bucket"/>
        </a:ext>
      </dgm:extLst>
    </dgm:pt>
    <dgm:pt modelId="{B9FCB761-EAB5-4C90-85EC-B5FE192027D2}" type="pres">
      <dgm:prSet presAssocID="{6579A32F-AE52-4863-B4F5-376C22153CDE}" presName="spaceRect" presStyleCnt="0"/>
      <dgm:spPr/>
    </dgm:pt>
    <dgm:pt modelId="{1F6CB8A0-6D8B-4F8C-9C9B-9378BC8CABA1}" type="pres">
      <dgm:prSet presAssocID="{6579A32F-AE52-4863-B4F5-376C22153CDE}" presName="textRect" presStyleLbl="revTx" presStyleIdx="1" presStyleCnt="5">
        <dgm:presLayoutVars>
          <dgm:chMax val="1"/>
          <dgm:chPref val="1"/>
        </dgm:presLayoutVars>
      </dgm:prSet>
      <dgm:spPr/>
    </dgm:pt>
    <dgm:pt modelId="{910792D3-80EA-4283-BE12-B78B2510149A}" type="pres">
      <dgm:prSet presAssocID="{39B6806A-F350-42DD-8AC3-9F7A42901839}" presName="sibTrans" presStyleCnt="0"/>
      <dgm:spPr/>
    </dgm:pt>
    <dgm:pt modelId="{B82D45A9-FF21-4603-94EA-8EBBACCF61BC}" type="pres">
      <dgm:prSet presAssocID="{D15F2079-B8D2-41F4-B9CF-B4B52A4E3981}" presName="compNode" presStyleCnt="0"/>
      <dgm:spPr/>
    </dgm:pt>
    <dgm:pt modelId="{FE90B364-14FE-4F31-ACE6-B45C23653338}" type="pres">
      <dgm:prSet presAssocID="{D15F2079-B8D2-41F4-B9CF-B4B52A4E3981}" presName="iconBgRect" presStyleLbl="bgShp" presStyleIdx="2" presStyleCnt="5"/>
      <dgm:spPr/>
    </dgm:pt>
    <dgm:pt modelId="{05912BBD-64B8-407D-B18A-046DFD70FD94}" type="pres">
      <dgm:prSet presAssocID="{D15F2079-B8D2-41F4-B9CF-B4B52A4E398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wel"/>
        </a:ext>
      </dgm:extLst>
    </dgm:pt>
    <dgm:pt modelId="{579632AA-189D-4F7E-90F2-845D986A8B03}" type="pres">
      <dgm:prSet presAssocID="{D15F2079-B8D2-41F4-B9CF-B4B52A4E3981}" presName="spaceRect" presStyleCnt="0"/>
      <dgm:spPr/>
    </dgm:pt>
    <dgm:pt modelId="{945FEF84-4C3D-4732-AE42-AE64A032A854}" type="pres">
      <dgm:prSet presAssocID="{D15F2079-B8D2-41F4-B9CF-B4B52A4E3981}" presName="textRect" presStyleLbl="revTx" presStyleIdx="2" presStyleCnt="5">
        <dgm:presLayoutVars>
          <dgm:chMax val="1"/>
          <dgm:chPref val="1"/>
        </dgm:presLayoutVars>
      </dgm:prSet>
      <dgm:spPr/>
    </dgm:pt>
    <dgm:pt modelId="{F894FDA8-E85C-4FDD-B2BB-C8C494168163}" type="pres">
      <dgm:prSet presAssocID="{82B4FB9B-A0AF-4121-BF98-80C2848ECA02}" presName="sibTrans" presStyleCnt="0"/>
      <dgm:spPr/>
    </dgm:pt>
    <dgm:pt modelId="{68CBE6DB-D8F8-4154-AA06-EC03A563B7BB}" type="pres">
      <dgm:prSet presAssocID="{17A11A59-1E79-4BC7-838F-306F8349F3E0}" presName="compNode" presStyleCnt="0"/>
      <dgm:spPr/>
    </dgm:pt>
    <dgm:pt modelId="{A9CD6098-61CC-439D-8BDC-059DAB3CBF7D}" type="pres">
      <dgm:prSet presAssocID="{17A11A59-1E79-4BC7-838F-306F8349F3E0}" presName="iconBgRect" presStyleLbl="bgShp" presStyleIdx="3" presStyleCnt="5"/>
      <dgm:spPr/>
    </dgm:pt>
    <dgm:pt modelId="{F267AB9E-296E-41E6-BC98-9DD922E5BF85}" type="pres">
      <dgm:prSet presAssocID="{17A11A59-1E79-4BC7-838F-306F8349F3E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F791F198-1B80-437F-BAF8-19D59E77A5FA}" type="pres">
      <dgm:prSet presAssocID="{17A11A59-1E79-4BC7-838F-306F8349F3E0}" presName="spaceRect" presStyleCnt="0"/>
      <dgm:spPr/>
    </dgm:pt>
    <dgm:pt modelId="{4D8D2FD0-22AE-4C0B-A8B2-03BDA9BA7F0C}" type="pres">
      <dgm:prSet presAssocID="{17A11A59-1E79-4BC7-838F-306F8349F3E0}" presName="textRect" presStyleLbl="revTx" presStyleIdx="3" presStyleCnt="5">
        <dgm:presLayoutVars>
          <dgm:chMax val="1"/>
          <dgm:chPref val="1"/>
        </dgm:presLayoutVars>
      </dgm:prSet>
      <dgm:spPr/>
    </dgm:pt>
    <dgm:pt modelId="{BF431B77-F72B-41A1-BF82-3B54B4DFA0C6}" type="pres">
      <dgm:prSet presAssocID="{35D381E9-428C-4543-851F-809B088090B6}" presName="sibTrans" presStyleCnt="0"/>
      <dgm:spPr/>
    </dgm:pt>
    <dgm:pt modelId="{6D14861D-BC4E-4EB0-B533-2B418DD825EC}" type="pres">
      <dgm:prSet presAssocID="{B283EE43-8A22-40F2-9EB3-5BADB74B1C71}" presName="compNode" presStyleCnt="0"/>
      <dgm:spPr/>
    </dgm:pt>
    <dgm:pt modelId="{73D58EE5-C8AB-49C1-817D-CFA7DD3F7202}" type="pres">
      <dgm:prSet presAssocID="{B283EE43-8A22-40F2-9EB3-5BADB74B1C71}" presName="iconBgRect" presStyleLbl="bgShp" presStyleIdx="4" presStyleCnt="5"/>
      <dgm:spPr/>
    </dgm:pt>
    <dgm:pt modelId="{D9EFB021-A35E-4AC8-A5EB-FB20B1EAFAFC}" type="pres">
      <dgm:prSet presAssocID="{B283EE43-8A22-40F2-9EB3-5BADB74B1C7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Folder"/>
        </a:ext>
      </dgm:extLst>
    </dgm:pt>
    <dgm:pt modelId="{D7FD5E38-2673-4E0A-93FD-EFF7891C99E1}" type="pres">
      <dgm:prSet presAssocID="{B283EE43-8A22-40F2-9EB3-5BADB74B1C71}" presName="spaceRect" presStyleCnt="0"/>
      <dgm:spPr/>
    </dgm:pt>
    <dgm:pt modelId="{1D44B66C-EF2F-4362-B348-384C5503CCDA}" type="pres">
      <dgm:prSet presAssocID="{B283EE43-8A22-40F2-9EB3-5BADB74B1C71}" presName="textRect" presStyleLbl="revTx" presStyleIdx="4" presStyleCnt="5">
        <dgm:presLayoutVars>
          <dgm:chMax val="1"/>
          <dgm:chPref val="1"/>
        </dgm:presLayoutVars>
      </dgm:prSet>
      <dgm:spPr/>
    </dgm:pt>
  </dgm:ptLst>
  <dgm:cxnLst>
    <dgm:cxn modelId="{08C39104-D8EA-4EDF-81EE-DFA009A178AA}" srcId="{3B10438B-99B6-4449-B4DB-7746FE9A447A}" destId="{D15F2079-B8D2-41F4-B9CF-B4B52A4E3981}" srcOrd="2" destOrd="0" parTransId="{886F0280-A868-48D8-92AA-02437F935B77}" sibTransId="{82B4FB9B-A0AF-4121-BF98-80C2848ECA02}"/>
    <dgm:cxn modelId="{7E076E05-EBBE-4496-8397-CC0867E54631}" srcId="{3B10438B-99B6-4449-B4DB-7746FE9A447A}" destId="{BAC0214B-E863-4F2E-B728-3088062360EB}" srcOrd="0" destOrd="0" parTransId="{DA792232-09CE-4ED8-B286-8B1E9C0454F0}" sibTransId="{D9C65CAA-1794-4997-820B-09ECA1BA65E5}"/>
    <dgm:cxn modelId="{F42E2135-1D6A-45D2-8898-DEFA99A74A8B}" type="presOf" srcId="{17A11A59-1E79-4BC7-838F-306F8349F3E0}" destId="{4D8D2FD0-22AE-4C0B-A8B2-03BDA9BA7F0C}" srcOrd="0" destOrd="0" presId="urn:microsoft.com/office/officeart/2018/5/layout/IconCircleLabelList"/>
    <dgm:cxn modelId="{A45A3F36-1CE2-46E5-83E9-3CDEC48A6F6C}" type="presOf" srcId="{B283EE43-8A22-40F2-9EB3-5BADB74B1C71}" destId="{1D44B66C-EF2F-4362-B348-384C5503CCDA}" srcOrd="0" destOrd="0" presId="urn:microsoft.com/office/officeart/2018/5/layout/IconCircleLabelList"/>
    <dgm:cxn modelId="{803DBE3D-3636-42ED-BDAE-2EFDA30F3503}" srcId="{3B10438B-99B6-4449-B4DB-7746FE9A447A}" destId="{B283EE43-8A22-40F2-9EB3-5BADB74B1C71}" srcOrd="4" destOrd="0" parTransId="{CB0D5C48-98BE-499A-A76D-1ED0E245D562}" sibTransId="{A3E7B2F2-17E8-4071-B5B3-C8F93BD36090}"/>
    <dgm:cxn modelId="{59FA3745-9E54-43A8-8A45-F1F0DE62CC09}" srcId="{3B10438B-99B6-4449-B4DB-7746FE9A447A}" destId="{17A11A59-1E79-4BC7-838F-306F8349F3E0}" srcOrd="3" destOrd="0" parTransId="{B52F7788-202F-4A66-9D82-02AC9D95223E}" sibTransId="{35D381E9-428C-4543-851F-809B088090B6}"/>
    <dgm:cxn modelId="{7BE0BF46-7D43-46E4-9707-16D8E71E9071}" type="presOf" srcId="{3B10438B-99B6-4449-B4DB-7746FE9A447A}" destId="{C7CFC0CC-0A87-47CA-BACC-1D8DA47490A4}" srcOrd="0" destOrd="0" presId="urn:microsoft.com/office/officeart/2018/5/layout/IconCircleLabelList"/>
    <dgm:cxn modelId="{23075F51-EA7F-466B-B9BF-4B015B190A02}" srcId="{3B10438B-99B6-4449-B4DB-7746FE9A447A}" destId="{6579A32F-AE52-4863-B4F5-376C22153CDE}" srcOrd="1" destOrd="0" parTransId="{340A9382-470C-4EC7-92D3-716BA2ABD5CD}" sibTransId="{39B6806A-F350-42DD-8AC3-9F7A42901839}"/>
    <dgm:cxn modelId="{4D564C87-FC40-4823-97A6-E4A22AE33735}" type="presOf" srcId="{D15F2079-B8D2-41F4-B9CF-B4B52A4E3981}" destId="{945FEF84-4C3D-4732-AE42-AE64A032A854}" srcOrd="0" destOrd="0" presId="urn:microsoft.com/office/officeart/2018/5/layout/IconCircleLabelList"/>
    <dgm:cxn modelId="{EBDAFCAE-9862-44D2-9B32-E4E03B814867}" type="presOf" srcId="{6579A32F-AE52-4863-B4F5-376C22153CDE}" destId="{1F6CB8A0-6D8B-4F8C-9C9B-9378BC8CABA1}" srcOrd="0" destOrd="0" presId="urn:microsoft.com/office/officeart/2018/5/layout/IconCircleLabelList"/>
    <dgm:cxn modelId="{A49B44F0-9BE9-45C5-8B09-D50D765B5EE8}" type="presOf" srcId="{BAC0214B-E863-4F2E-B728-3088062360EB}" destId="{49A97805-D732-453B-A48B-83AFC8EC5053}" srcOrd="0" destOrd="0" presId="urn:microsoft.com/office/officeart/2018/5/layout/IconCircleLabelList"/>
    <dgm:cxn modelId="{699D496B-43F0-4146-8C09-C3D2FD3CD5DD}" type="presParOf" srcId="{C7CFC0CC-0A87-47CA-BACC-1D8DA47490A4}" destId="{1CD467E0-F315-43EF-AA14-08828550F539}" srcOrd="0" destOrd="0" presId="urn:microsoft.com/office/officeart/2018/5/layout/IconCircleLabelList"/>
    <dgm:cxn modelId="{41D511FF-2457-4D86-956E-FE8949C76AA8}" type="presParOf" srcId="{1CD467E0-F315-43EF-AA14-08828550F539}" destId="{407F457C-A0FB-4823-B92E-9157ECF49469}" srcOrd="0" destOrd="0" presId="urn:microsoft.com/office/officeart/2018/5/layout/IconCircleLabelList"/>
    <dgm:cxn modelId="{5FA48CB4-E11B-4283-A00B-6D0667129ED5}" type="presParOf" srcId="{1CD467E0-F315-43EF-AA14-08828550F539}" destId="{3BBC98D4-4F46-4F0C-B955-4E6D31D34704}" srcOrd="1" destOrd="0" presId="urn:microsoft.com/office/officeart/2018/5/layout/IconCircleLabelList"/>
    <dgm:cxn modelId="{D8D2F2A5-5CE9-4C84-9D14-624ED2E2D93D}" type="presParOf" srcId="{1CD467E0-F315-43EF-AA14-08828550F539}" destId="{A02DE63D-BEEE-4401-AEC5-044118738659}" srcOrd="2" destOrd="0" presId="urn:microsoft.com/office/officeart/2018/5/layout/IconCircleLabelList"/>
    <dgm:cxn modelId="{7A666951-A8DB-4F6E-BC0C-A10E3AB89C46}" type="presParOf" srcId="{1CD467E0-F315-43EF-AA14-08828550F539}" destId="{49A97805-D732-453B-A48B-83AFC8EC5053}" srcOrd="3" destOrd="0" presId="urn:microsoft.com/office/officeart/2018/5/layout/IconCircleLabelList"/>
    <dgm:cxn modelId="{0C27DF35-B273-4138-AAD9-9F3571646AB7}" type="presParOf" srcId="{C7CFC0CC-0A87-47CA-BACC-1D8DA47490A4}" destId="{E3824551-F1A5-4017-9B56-F43D3907F75E}" srcOrd="1" destOrd="0" presId="urn:microsoft.com/office/officeart/2018/5/layout/IconCircleLabelList"/>
    <dgm:cxn modelId="{6614930D-FE49-4A18-BF56-578B6F4A1D93}" type="presParOf" srcId="{C7CFC0CC-0A87-47CA-BACC-1D8DA47490A4}" destId="{C0A8E2DB-B664-4019-9F6C-152FFC5F3F98}" srcOrd="2" destOrd="0" presId="urn:microsoft.com/office/officeart/2018/5/layout/IconCircleLabelList"/>
    <dgm:cxn modelId="{9F8A0190-DFA6-40BF-A1CE-31C372D35B9D}" type="presParOf" srcId="{C0A8E2DB-B664-4019-9F6C-152FFC5F3F98}" destId="{F28A3FEC-260D-40C2-A66B-DFD9FFADF38F}" srcOrd="0" destOrd="0" presId="urn:microsoft.com/office/officeart/2018/5/layout/IconCircleLabelList"/>
    <dgm:cxn modelId="{88F6471B-4B4D-4B1F-848B-873E5B2AA242}" type="presParOf" srcId="{C0A8E2DB-B664-4019-9F6C-152FFC5F3F98}" destId="{E384E40B-A585-42F3-8B00-2ADB8780E37B}" srcOrd="1" destOrd="0" presId="urn:microsoft.com/office/officeart/2018/5/layout/IconCircleLabelList"/>
    <dgm:cxn modelId="{6960BCEE-C158-4CA5-9EBE-EB821733FDA9}" type="presParOf" srcId="{C0A8E2DB-B664-4019-9F6C-152FFC5F3F98}" destId="{B9FCB761-EAB5-4C90-85EC-B5FE192027D2}" srcOrd="2" destOrd="0" presId="urn:microsoft.com/office/officeart/2018/5/layout/IconCircleLabelList"/>
    <dgm:cxn modelId="{9863E110-519B-4FEB-BEEE-5569EF3A450D}" type="presParOf" srcId="{C0A8E2DB-B664-4019-9F6C-152FFC5F3F98}" destId="{1F6CB8A0-6D8B-4F8C-9C9B-9378BC8CABA1}" srcOrd="3" destOrd="0" presId="urn:microsoft.com/office/officeart/2018/5/layout/IconCircleLabelList"/>
    <dgm:cxn modelId="{DB118A19-E486-43FA-B767-59FB1176FC4D}" type="presParOf" srcId="{C7CFC0CC-0A87-47CA-BACC-1D8DA47490A4}" destId="{910792D3-80EA-4283-BE12-B78B2510149A}" srcOrd="3" destOrd="0" presId="urn:microsoft.com/office/officeart/2018/5/layout/IconCircleLabelList"/>
    <dgm:cxn modelId="{547C481D-07BC-4B5C-9554-03A7EF568142}" type="presParOf" srcId="{C7CFC0CC-0A87-47CA-BACC-1D8DA47490A4}" destId="{B82D45A9-FF21-4603-94EA-8EBBACCF61BC}" srcOrd="4" destOrd="0" presId="urn:microsoft.com/office/officeart/2018/5/layout/IconCircleLabelList"/>
    <dgm:cxn modelId="{6D754C70-0BCA-4D3B-AAB3-718AB489A241}" type="presParOf" srcId="{B82D45A9-FF21-4603-94EA-8EBBACCF61BC}" destId="{FE90B364-14FE-4F31-ACE6-B45C23653338}" srcOrd="0" destOrd="0" presId="urn:microsoft.com/office/officeart/2018/5/layout/IconCircleLabelList"/>
    <dgm:cxn modelId="{29D97E08-24E3-457F-8E60-A2B0EDE4F91C}" type="presParOf" srcId="{B82D45A9-FF21-4603-94EA-8EBBACCF61BC}" destId="{05912BBD-64B8-407D-B18A-046DFD70FD94}" srcOrd="1" destOrd="0" presId="urn:microsoft.com/office/officeart/2018/5/layout/IconCircleLabelList"/>
    <dgm:cxn modelId="{F22AF215-A01D-4988-B104-ADC1DEED8A8F}" type="presParOf" srcId="{B82D45A9-FF21-4603-94EA-8EBBACCF61BC}" destId="{579632AA-189D-4F7E-90F2-845D986A8B03}" srcOrd="2" destOrd="0" presId="urn:microsoft.com/office/officeart/2018/5/layout/IconCircleLabelList"/>
    <dgm:cxn modelId="{A572487F-13EB-4247-B4B8-9FF8B9892211}" type="presParOf" srcId="{B82D45A9-FF21-4603-94EA-8EBBACCF61BC}" destId="{945FEF84-4C3D-4732-AE42-AE64A032A854}" srcOrd="3" destOrd="0" presId="urn:microsoft.com/office/officeart/2018/5/layout/IconCircleLabelList"/>
    <dgm:cxn modelId="{578EE301-85E5-4054-BF4A-FD533C859F8C}" type="presParOf" srcId="{C7CFC0CC-0A87-47CA-BACC-1D8DA47490A4}" destId="{F894FDA8-E85C-4FDD-B2BB-C8C494168163}" srcOrd="5" destOrd="0" presId="urn:microsoft.com/office/officeart/2018/5/layout/IconCircleLabelList"/>
    <dgm:cxn modelId="{B9116A4A-F3A1-4B87-9AE1-81092C3806AD}" type="presParOf" srcId="{C7CFC0CC-0A87-47CA-BACC-1D8DA47490A4}" destId="{68CBE6DB-D8F8-4154-AA06-EC03A563B7BB}" srcOrd="6" destOrd="0" presId="urn:microsoft.com/office/officeart/2018/5/layout/IconCircleLabelList"/>
    <dgm:cxn modelId="{9B6F1DBA-2F18-41EA-B0FB-57D782D09D9A}" type="presParOf" srcId="{68CBE6DB-D8F8-4154-AA06-EC03A563B7BB}" destId="{A9CD6098-61CC-439D-8BDC-059DAB3CBF7D}" srcOrd="0" destOrd="0" presId="urn:microsoft.com/office/officeart/2018/5/layout/IconCircleLabelList"/>
    <dgm:cxn modelId="{175D3032-68D9-4757-8DAF-BEBE39DA9DE4}" type="presParOf" srcId="{68CBE6DB-D8F8-4154-AA06-EC03A563B7BB}" destId="{F267AB9E-296E-41E6-BC98-9DD922E5BF85}" srcOrd="1" destOrd="0" presId="urn:microsoft.com/office/officeart/2018/5/layout/IconCircleLabelList"/>
    <dgm:cxn modelId="{0AFBFE1E-814B-45FC-8245-0ACBF89FC118}" type="presParOf" srcId="{68CBE6DB-D8F8-4154-AA06-EC03A563B7BB}" destId="{F791F198-1B80-437F-BAF8-19D59E77A5FA}" srcOrd="2" destOrd="0" presId="urn:microsoft.com/office/officeart/2018/5/layout/IconCircleLabelList"/>
    <dgm:cxn modelId="{3B85F67A-6AB0-473B-B5C0-19954017F1B5}" type="presParOf" srcId="{68CBE6DB-D8F8-4154-AA06-EC03A563B7BB}" destId="{4D8D2FD0-22AE-4C0B-A8B2-03BDA9BA7F0C}" srcOrd="3" destOrd="0" presId="urn:microsoft.com/office/officeart/2018/5/layout/IconCircleLabelList"/>
    <dgm:cxn modelId="{5E8A565C-B81D-4055-A609-C652B4A441B7}" type="presParOf" srcId="{C7CFC0CC-0A87-47CA-BACC-1D8DA47490A4}" destId="{BF431B77-F72B-41A1-BF82-3B54B4DFA0C6}" srcOrd="7" destOrd="0" presId="urn:microsoft.com/office/officeart/2018/5/layout/IconCircleLabelList"/>
    <dgm:cxn modelId="{5750F24B-35B1-4597-A54E-116812E1EF36}" type="presParOf" srcId="{C7CFC0CC-0A87-47CA-BACC-1D8DA47490A4}" destId="{6D14861D-BC4E-4EB0-B533-2B418DD825EC}" srcOrd="8" destOrd="0" presId="urn:microsoft.com/office/officeart/2018/5/layout/IconCircleLabelList"/>
    <dgm:cxn modelId="{2AE7FCD5-6C16-4524-9EB9-FE785C7DD2EF}" type="presParOf" srcId="{6D14861D-BC4E-4EB0-B533-2B418DD825EC}" destId="{73D58EE5-C8AB-49C1-817D-CFA7DD3F7202}" srcOrd="0" destOrd="0" presId="urn:microsoft.com/office/officeart/2018/5/layout/IconCircleLabelList"/>
    <dgm:cxn modelId="{317344A8-337F-47A9-B34F-EFB5D7A8E561}" type="presParOf" srcId="{6D14861D-BC4E-4EB0-B533-2B418DD825EC}" destId="{D9EFB021-A35E-4AC8-A5EB-FB20B1EAFAFC}" srcOrd="1" destOrd="0" presId="urn:microsoft.com/office/officeart/2018/5/layout/IconCircleLabelList"/>
    <dgm:cxn modelId="{ED12ABEC-71E7-42D9-8DD3-F36D76EF6B3E}" type="presParOf" srcId="{6D14861D-BC4E-4EB0-B533-2B418DD825EC}" destId="{D7FD5E38-2673-4E0A-93FD-EFF7891C99E1}" srcOrd="2" destOrd="0" presId="urn:microsoft.com/office/officeart/2018/5/layout/IconCircleLabelList"/>
    <dgm:cxn modelId="{27AE97D6-82F4-4F40-9CA3-3368FB804771}" type="presParOf" srcId="{6D14861D-BC4E-4EB0-B533-2B418DD825EC}" destId="{1D44B66C-EF2F-4362-B348-384C5503CCD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555B50C-5B1D-4F4A-9DC1-79844A452E7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E7CCAB-928E-4AA7-9E09-E7F486F7A9EB}">
      <dgm:prSet/>
      <dgm:spPr/>
      <dgm:t>
        <a:bodyPr/>
        <a:lstStyle/>
        <a:p>
          <a:r>
            <a:rPr lang="en-US"/>
            <a:t>Self Reported Symptoms or Test Result</a:t>
          </a:r>
        </a:p>
      </dgm:t>
    </dgm:pt>
    <dgm:pt modelId="{C7628A6D-D8AB-4323-ACF2-E65FF6926B87}" type="parTrans" cxnId="{D554B1C0-C8B9-420E-8F6A-E4399309A82A}">
      <dgm:prSet/>
      <dgm:spPr/>
      <dgm:t>
        <a:bodyPr/>
        <a:lstStyle/>
        <a:p>
          <a:endParaRPr lang="en-US"/>
        </a:p>
      </dgm:t>
    </dgm:pt>
    <dgm:pt modelId="{15C91688-93A6-4D71-834F-A234AFF9FFCE}" type="sibTrans" cxnId="{D554B1C0-C8B9-420E-8F6A-E4399309A82A}">
      <dgm:prSet/>
      <dgm:spPr/>
      <dgm:t>
        <a:bodyPr/>
        <a:lstStyle/>
        <a:p>
          <a:endParaRPr lang="en-US"/>
        </a:p>
      </dgm:t>
    </dgm:pt>
    <dgm:pt modelId="{1F080A20-50F1-49C4-ADE7-1B242BC2578E}">
      <dgm:prSet/>
      <dgm:spPr/>
      <dgm:t>
        <a:bodyPr/>
        <a:lstStyle/>
        <a:p>
          <a:r>
            <a:rPr lang="en-US"/>
            <a:t>Individual with Symptoms Onsite</a:t>
          </a:r>
        </a:p>
      </dgm:t>
    </dgm:pt>
    <dgm:pt modelId="{B3DBBD17-C55F-47CC-82DA-97E451D01B11}" type="parTrans" cxnId="{1C527284-AD22-4496-8E80-A3C35032FF90}">
      <dgm:prSet/>
      <dgm:spPr/>
      <dgm:t>
        <a:bodyPr/>
        <a:lstStyle/>
        <a:p>
          <a:endParaRPr lang="en-US"/>
        </a:p>
      </dgm:t>
    </dgm:pt>
    <dgm:pt modelId="{8ADC404C-8085-4306-B68F-E4968A5B97E4}" type="sibTrans" cxnId="{1C527284-AD22-4496-8E80-A3C35032FF90}">
      <dgm:prSet/>
      <dgm:spPr/>
      <dgm:t>
        <a:bodyPr/>
        <a:lstStyle/>
        <a:p>
          <a:endParaRPr lang="en-US"/>
        </a:p>
      </dgm:t>
    </dgm:pt>
    <dgm:pt modelId="{BE03BE42-D1B2-4B63-8303-4EE06E481861}">
      <dgm:prSet/>
      <dgm:spPr/>
      <dgm:t>
        <a:bodyPr/>
        <a:lstStyle/>
        <a:p>
          <a:r>
            <a:rPr lang="en-US"/>
            <a:t>Call from Health Department</a:t>
          </a:r>
        </a:p>
      </dgm:t>
    </dgm:pt>
    <dgm:pt modelId="{D03D6FA2-EC65-4FD2-A915-4D7854333A02}" type="parTrans" cxnId="{B584FC5E-72E1-46A8-997A-1E3DEDEC846A}">
      <dgm:prSet/>
      <dgm:spPr/>
      <dgm:t>
        <a:bodyPr/>
        <a:lstStyle/>
        <a:p>
          <a:endParaRPr lang="en-US"/>
        </a:p>
      </dgm:t>
    </dgm:pt>
    <dgm:pt modelId="{EDDFC91F-403A-48AE-B873-90F0E9A9C3FC}" type="sibTrans" cxnId="{B584FC5E-72E1-46A8-997A-1E3DEDEC846A}">
      <dgm:prSet/>
      <dgm:spPr/>
      <dgm:t>
        <a:bodyPr/>
        <a:lstStyle/>
        <a:p>
          <a:endParaRPr lang="en-US"/>
        </a:p>
      </dgm:t>
    </dgm:pt>
    <dgm:pt modelId="{76AECACF-8610-4020-93CB-641522E96AF9}" type="pres">
      <dgm:prSet presAssocID="{0555B50C-5B1D-4F4A-9DC1-79844A452E7D}" presName="root" presStyleCnt="0">
        <dgm:presLayoutVars>
          <dgm:dir/>
          <dgm:resizeHandles val="exact"/>
        </dgm:presLayoutVars>
      </dgm:prSet>
      <dgm:spPr/>
    </dgm:pt>
    <dgm:pt modelId="{8D994DF2-B89C-4E41-896B-B10B3CFF138F}" type="pres">
      <dgm:prSet presAssocID="{A7E7CCAB-928E-4AA7-9E09-E7F486F7A9EB}" presName="compNode" presStyleCnt="0"/>
      <dgm:spPr/>
    </dgm:pt>
    <dgm:pt modelId="{0ACA4492-2B03-43E3-95B2-C5C8C1B01FEC}" type="pres">
      <dgm:prSet presAssocID="{A7E7CCAB-928E-4AA7-9E09-E7F486F7A9EB}" presName="bgRect" presStyleLbl="bgShp" presStyleIdx="0" presStyleCnt="3"/>
      <dgm:spPr/>
    </dgm:pt>
    <dgm:pt modelId="{2ECCD5C9-76D7-4485-9903-60E79540F526}" type="pres">
      <dgm:prSet presAssocID="{A7E7CCAB-928E-4AA7-9E09-E7F486F7A9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C6207E70-7017-46D6-AD4F-564BDA4886B0}" type="pres">
      <dgm:prSet presAssocID="{A7E7CCAB-928E-4AA7-9E09-E7F486F7A9EB}" presName="spaceRect" presStyleCnt="0"/>
      <dgm:spPr/>
    </dgm:pt>
    <dgm:pt modelId="{2F733EB8-5ECD-476A-8FC4-D75CFB3646CE}" type="pres">
      <dgm:prSet presAssocID="{A7E7CCAB-928E-4AA7-9E09-E7F486F7A9EB}" presName="parTx" presStyleLbl="revTx" presStyleIdx="0" presStyleCnt="3">
        <dgm:presLayoutVars>
          <dgm:chMax val="0"/>
          <dgm:chPref val="0"/>
        </dgm:presLayoutVars>
      </dgm:prSet>
      <dgm:spPr/>
    </dgm:pt>
    <dgm:pt modelId="{AAD06B2F-A09A-4B68-BCAB-F5BE3BB279D1}" type="pres">
      <dgm:prSet presAssocID="{15C91688-93A6-4D71-834F-A234AFF9FFCE}" presName="sibTrans" presStyleCnt="0"/>
      <dgm:spPr/>
    </dgm:pt>
    <dgm:pt modelId="{484A572C-D41F-4179-AD8E-DB3751B1C150}" type="pres">
      <dgm:prSet presAssocID="{1F080A20-50F1-49C4-ADE7-1B242BC2578E}" presName="compNode" presStyleCnt="0"/>
      <dgm:spPr/>
    </dgm:pt>
    <dgm:pt modelId="{C74A43A1-6651-4565-A1B7-011386BCE865}" type="pres">
      <dgm:prSet presAssocID="{1F080A20-50F1-49C4-ADE7-1B242BC2578E}" presName="bgRect" presStyleLbl="bgShp" presStyleIdx="1" presStyleCnt="3"/>
      <dgm:spPr/>
    </dgm:pt>
    <dgm:pt modelId="{4CC4326F-1A32-4CF1-A297-4CC1146FAFB1}" type="pres">
      <dgm:prSet presAssocID="{1F080A20-50F1-49C4-ADE7-1B242BC257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rror"/>
        </a:ext>
      </dgm:extLst>
    </dgm:pt>
    <dgm:pt modelId="{382AD718-402B-4EF2-A000-461D124FFD1D}" type="pres">
      <dgm:prSet presAssocID="{1F080A20-50F1-49C4-ADE7-1B242BC2578E}" presName="spaceRect" presStyleCnt="0"/>
      <dgm:spPr/>
    </dgm:pt>
    <dgm:pt modelId="{2763983E-A5F2-4E99-9E2A-264246BC8C86}" type="pres">
      <dgm:prSet presAssocID="{1F080A20-50F1-49C4-ADE7-1B242BC2578E}" presName="parTx" presStyleLbl="revTx" presStyleIdx="1" presStyleCnt="3">
        <dgm:presLayoutVars>
          <dgm:chMax val="0"/>
          <dgm:chPref val="0"/>
        </dgm:presLayoutVars>
      </dgm:prSet>
      <dgm:spPr/>
    </dgm:pt>
    <dgm:pt modelId="{9B44C67E-F553-4D51-BC79-4146379273BB}" type="pres">
      <dgm:prSet presAssocID="{8ADC404C-8085-4306-B68F-E4968A5B97E4}" presName="sibTrans" presStyleCnt="0"/>
      <dgm:spPr/>
    </dgm:pt>
    <dgm:pt modelId="{F8274746-C375-4301-AC30-8258221E7427}" type="pres">
      <dgm:prSet presAssocID="{BE03BE42-D1B2-4B63-8303-4EE06E481861}" presName="compNode" presStyleCnt="0"/>
      <dgm:spPr/>
    </dgm:pt>
    <dgm:pt modelId="{7826795C-1088-4780-8496-3FF84E7A564B}" type="pres">
      <dgm:prSet presAssocID="{BE03BE42-D1B2-4B63-8303-4EE06E481861}" presName="bgRect" presStyleLbl="bgShp" presStyleIdx="2" presStyleCnt="3"/>
      <dgm:spPr/>
    </dgm:pt>
    <dgm:pt modelId="{FA548F40-2F55-42B1-B040-9B73F5EE0743}" type="pres">
      <dgm:prSet presAssocID="{BE03BE42-D1B2-4B63-8303-4EE06E4818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First Aid"/>
        </a:ext>
      </dgm:extLst>
    </dgm:pt>
    <dgm:pt modelId="{6C18E174-A200-4D66-8664-68B5675EAC46}" type="pres">
      <dgm:prSet presAssocID="{BE03BE42-D1B2-4B63-8303-4EE06E481861}" presName="spaceRect" presStyleCnt="0"/>
      <dgm:spPr/>
    </dgm:pt>
    <dgm:pt modelId="{8C9CB90C-7CEB-42C0-82A0-44D3C8F9C21D}" type="pres">
      <dgm:prSet presAssocID="{BE03BE42-D1B2-4B63-8303-4EE06E481861}" presName="parTx" presStyleLbl="revTx" presStyleIdx="2" presStyleCnt="3">
        <dgm:presLayoutVars>
          <dgm:chMax val="0"/>
          <dgm:chPref val="0"/>
        </dgm:presLayoutVars>
      </dgm:prSet>
      <dgm:spPr/>
    </dgm:pt>
  </dgm:ptLst>
  <dgm:cxnLst>
    <dgm:cxn modelId="{B584FC5E-72E1-46A8-997A-1E3DEDEC846A}" srcId="{0555B50C-5B1D-4F4A-9DC1-79844A452E7D}" destId="{BE03BE42-D1B2-4B63-8303-4EE06E481861}" srcOrd="2" destOrd="0" parTransId="{D03D6FA2-EC65-4FD2-A915-4D7854333A02}" sibTransId="{EDDFC91F-403A-48AE-B873-90F0E9A9C3FC}"/>
    <dgm:cxn modelId="{6F948C59-333E-4217-89D1-51A22D01A7B4}" type="presOf" srcId="{BE03BE42-D1B2-4B63-8303-4EE06E481861}" destId="{8C9CB90C-7CEB-42C0-82A0-44D3C8F9C21D}" srcOrd="0" destOrd="0" presId="urn:microsoft.com/office/officeart/2018/2/layout/IconVerticalSolidList"/>
    <dgm:cxn modelId="{51F08E7B-4877-49E7-B1D0-7D44B5A47433}" type="presOf" srcId="{1F080A20-50F1-49C4-ADE7-1B242BC2578E}" destId="{2763983E-A5F2-4E99-9E2A-264246BC8C86}" srcOrd="0" destOrd="0" presId="urn:microsoft.com/office/officeart/2018/2/layout/IconVerticalSolidList"/>
    <dgm:cxn modelId="{1C527284-AD22-4496-8E80-A3C35032FF90}" srcId="{0555B50C-5B1D-4F4A-9DC1-79844A452E7D}" destId="{1F080A20-50F1-49C4-ADE7-1B242BC2578E}" srcOrd="1" destOrd="0" parTransId="{B3DBBD17-C55F-47CC-82DA-97E451D01B11}" sibTransId="{8ADC404C-8085-4306-B68F-E4968A5B97E4}"/>
    <dgm:cxn modelId="{9ABDD98D-3A86-4D13-8773-7FDB2385CD85}" type="presOf" srcId="{A7E7CCAB-928E-4AA7-9E09-E7F486F7A9EB}" destId="{2F733EB8-5ECD-476A-8FC4-D75CFB3646CE}" srcOrd="0" destOrd="0" presId="urn:microsoft.com/office/officeart/2018/2/layout/IconVerticalSolidList"/>
    <dgm:cxn modelId="{D554B1C0-C8B9-420E-8F6A-E4399309A82A}" srcId="{0555B50C-5B1D-4F4A-9DC1-79844A452E7D}" destId="{A7E7CCAB-928E-4AA7-9E09-E7F486F7A9EB}" srcOrd="0" destOrd="0" parTransId="{C7628A6D-D8AB-4323-ACF2-E65FF6926B87}" sibTransId="{15C91688-93A6-4D71-834F-A234AFF9FFCE}"/>
    <dgm:cxn modelId="{F3FCC4CD-80C7-4E1E-BC3F-0210539D1ACF}" type="presOf" srcId="{0555B50C-5B1D-4F4A-9DC1-79844A452E7D}" destId="{76AECACF-8610-4020-93CB-641522E96AF9}" srcOrd="0" destOrd="0" presId="urn:microsoft.com/office/officeart/2018/2/layout/IconVerticalSolidList"/>
    <dgm:cxn modelId="{3FD4C1F0-FFC1-4A7F-A87F-95B827AC3004}" type="presParOf" srcId="{76AECACF-8610-4020-93CB-641522E96AF9}" destId="{8D994DF2-B89C-4E41-896B-B10B3CFF138F}" srcOrd="0" destOrd="0" presId="urn:microsoft.com/office/officeart/2018/2/layout/IconVerticalSolidList"/>
    <dgm:cxn modelId="{95D5B5F3-AE70-4888-B1E9-BE9E7B6262B7}" type="presParOf" srcId="{8D994DF2-B89C-4E41-896B-B10B3CFF138F}" destId="{0ACA4492-2B03-43E3-95B2-C5C8C1B01FEC}" srcOrd="0" destOrd="0" presId="urn:microsoft.com/office/officeart/2018/2/layout/IconVerticalSolidList"/>
    <dgm:cxn modelId="{ACD1FB1B-03F2-49CB-88C3-AFD8BCF01056}" type="presParOf" srcId="{8D994DF2-B89C-4E41-896B-B10B3CFF138F}" destId="{2ECCD5C9-76D7-4485-9903-60E79540F526}" srcOrd="1" destOrd="0" presId="urn:microsoft.com/office/officeart/2018/2/layout/IconVerticalSolidList"/>
    <dgm:cxn modelId="{8EE31A0D-126D-4ADE-A6B6-B3B400EA4E2E}" type="presParOf" srcId="{8D994DF2-B89C-4E41-896B-B10B3CFF138F}" destId="{C6207E70-7017-46D6-AD4F-564BDA4886B0}" srcOrd="2" destOrd="0" presId="urn:microsoft.com/office/officeart/2018/2/layout/IconVerticalSolidList"/>
    <dgm:cxn modelId="{841940C5-74FB-4DCC-A49D-50E157D2B4CE}" type="presParOf" srcId="{8D994DF2-B89C-4E41-896B-B10B3CFF138F}" destId="{2F733EB8-5ECD-476A-8FC4-D75CFB3646CE}" srcOrd="3" destOrd="0" presId="urn:microsoft.com/office/officeart/2018/2/layout/IconVerticalSolidList"/>
    <dgm:cxn modelId="{3B728CF7-D631-472E-AAC7-5396C9B2BD4B}" type="presParOf" srcId="{76AECACF-8610-4020-93CB-641522E96AF9}" destId="{AAD06B2F-A09A-4B68-BCAB-F5BE3BB279D1}" srcOrd="1" destOrd="0" presId="urn:microsoft.com/office/officeart/2018/2/layout/IconVerticalSolidList"/>
    <dgm:cxn modelId="{5AEB6937-25CA-4E15-AD78-94D55A61D861}" type="presParOf" srcId="{76AECACF-8610-4020-93CB-641522E96AF9}" destId="{484A572C-D41F-4179-AD8E-DB3751B1C150}" srcOrd="2" destOrd="0" presId="urn:microsoft.com/office/officeart/2018/2/layout/IconVerticalSolidList"/>
    <dgm:cxn modelId="{70B931E6-D0C0-4512-9BC5-A23632BBA8AE}" type="presParOf" srcId="{484A572C-D41F-4179-AD8E-DB3751B1C150}" destId="{C74A43A1-6651-4565-A1B7-011386BCE865}" srcOrd="0" destOrd="0" presId="urn:microsoft.com/office/officeart/2018/2/layout/IconVerticalSolidList"/>
    <dgm:cxn modelId="{E06148BE-D1E3-4E43-A5AE-A449897B1331}" type="presParOf" srcId="{484A572C-D41F-4179-AD8E-DB3751B1C150}" destId="{4CC4326F-1A32-4CF1-A297-4CC1146FAFB1}" srcOrd="1" destOrd="0" presId="urn:microsoft.com/office/officeart/2018/2/layout/IconVerticalSolidList"/>
    <dgm:cxn modelId="{397B10DC-5B9E-47EE-857E-7108E47A471F}" type="presParOf" srcId="{484A572C-D41F-4179-AD8E-DB3751B1C150}" destId="{382AD718-402B-4EF2-A000-461D124FFD1D}" srcOrd="2" destOrd="0" presId="urn:microsoft.com/office/officeart/2018/2/layout/IconVerticalSolidList"/>
    <dgm:cxn modelId="{2F6CF474-FBBA-409A-B37C-2EF994258E31}" type="presParOf" srcId="{484A572C-D41F-4179-AD8E-DB3751B1C150}" destId="{2763983E-A5F2-4E99-9E2A-264246BC8C86}" srcOrd="3" destOrd="0" presId="urn:microsoft.com/office/officeart/2018/2/layout/IconVerticalSolidList"/>
    <dgm:cxn modelId="{0F879669-39BE-4518-998C-862920575547}" type="presParOf" srcId="{76AECACF-8610-4020-93CB-641522E96AF9}" destId="{9B44C67E-F553-4D51-BC79-4146379273BB}" srcOrd="3" destOrd="0" presId="urn:microsoft.com/office/officeart/2018/2/layout/IconVerticalSolidList"/>
    <dgm:cxn modelId="{B5DD8EE5-DB04-4D2F-B7A2-0FC707F3EC8C}" type="presParOf" srcId="{76AECACF-8610-4020-93CB-641522E96AF9}" destId="{F8274746-C375-4301-AC30-8258221E7427}" srcOrd="4" destOrd="0" presId="urn:microsoft.com/office/officeart/2018/2/layout/IconVerticalSolidList"/>
    <dgm:cxn modelId="{6987045D-5A67-4961-80E0-EDFA681E17B1}" type="presParOf" srcId="{F8274746-C375-4301-AC30-8258221E7427}" destId="{7826795C-1088-4780-8496-3FF84E7A564B}" srcOrd="0" destOrd="0" presId="urn:microsoft.com/office/officeart/2018/2/layout/IconVerticalSolidList"/>
    <dgm:cxn modelId="{6597246B-640E-4042-8AAB-E94FDE46E5B4}" type="presParOf" srcId="{F8274746-C375-4301-AC30-8258221E7427}" destId="{FA548F40-2F55-42B1-B040-9B73F5EE0743}" srcOrd="1" destOrd="0" presId="urn:microsoft.com/office/officeart/2018/2/layout/IconVerticalSolidList"/>
    <dgm:cxn modelId="{EA8A9B03-5A27-4C06-AC3F-B37C17EDAFEA}" type="presParOf" srcId="{F8274746-C375-4301-AC30-8258221E7427}" destId="{6C18E174-A200-4D66-8664-68B5675EAC46}" srcOrd="2" destOrd="0" presId="urn:microsoft.com/office/officeart/2018/2/layout/IconVerticalSolidList"/>
    <dgm:cxn modelId="{DC6EE16E-E14F-484E-983C-36ED7A3B4F52}" type="presParOf" srcId="{F8274746-C375-4301-AC30-8258221E7427}" destId="{8C9CB90C-7CEB-42C0-82A0-44D3C8F9C2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B56C20A-9E8C-4E6F-8678-63C5AF33681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40497E9-45D0-47FA-9EE8-1D5FD25E6C07}">
      <dgm:prSet/>
      <dgm:spPr/>
      <dgm:t>
        <a:bodyPr/>
        <a:lstStyle/>
        <a:p>
          <a:pPr>
            <a:lnSpc>
              <a:spcPct val="100000"/>
            </a:lnSpc>
          </a:pPr>
          <a:r>
            <a:rPr lang="en-US"/>
            <a:t>Identify</a:t>
          </a:r>
        </a:p>
      </dgm:t>
    </dgm:pt>
    <dgm:pt modelId="{FCF3FAFA-C5A6-4E7D-BFC8-7D2085D51D76}" type="parTrans" cxnId="{233F4100-07EC-4409-8D06-BE2F05A2FCC1}">
      <dgm:prSet/>
      <dgm:spPr/>
      <dgm:t>
        <a:bodyPr/>
        <a:lstStyle/>
        <a:p>
          <a:endParaRPr lang="en-US"/>
        </a:p>
      </dgm:t>
    </dgm:pt>
    <dgm:pt modelId="{C6EED7F5-DA41-4CB2-B8E2-98CAB8654E5F}" type="sibTrans" cxnId="{233F4100-07EC-4409-8D06-BE2F05A2FCC1}">
      <dgm:prSet/>
      <dgm:spPr/>
      <dgm:t>
        <a:bodyPr/>
        <a:lstStyle/>
        <a:p>
          <a:endParaRPr lang="en-US"/>
        </a:p>
      </dgm:t>
    </dgm:pt>
    <dgm:pt modelId="{3EF54921-047C-4AAE-8AF7-52DCB0EE4D8F}">
      <dgm:prSet/>
      <dgm:spPr/>
      <dgm:t>
        <a:bodyPr/>
        <a:lstStyle/>
        <a:p>
          <a:pPr>
            <a:lnSpc>
              <a:spcPct val="100000"/>
            </a:lnSpc>
          </a:pPr>
          <a:r>
            <a:rPr lang="en-US"/>
            <a:t>Communicate</a:t>
          </a:r>
        </a:p>
      </dgm:t>
    </dgm:pt>
    <dgm:pt modelId="{D352EC4F-5387-4BC6-A663-8F455753AF57}" type="parTrans" cxnId="{B4FCF159-BCBB-47FF-A9C8-BC3EBBCB39F9}">
      <dgm:prSet/>
      <dgm:spPr/>
      <dgm:t>
        <a:bodyPr/>
        <a:lstStyle/>
        <a:p>
          <a:endParaRPr lang="en-US"/>
        </a:p>
      </dgm:t>
    </dgm:pt>
    <dgm:pt modelId="{79152592-6324-483D-94C8-0341F6731D24}" type="sibTrans" cxnId="{B4FCF159-BCBB-47FF-A9C8-BC3EBBCB39F9}">
      <dgm:prSet/>
      <dgm:spPr/>
      <dgm:t>
        <a:bodyPr/>
        <a:lstStyle/>
        <a:p>
          <a:endParaRPr lang="en-US"/>
        </a:p>
      </dgm:t>
    </dgm:pt>
    <dgm:pt modelId="{BDD80399-1FB4-4798-B028-5D8138AB2CD1}">
      <dgm:prSet/>
      <dgm:spPr/>
      <dgm:t>
        <a:bodyPr/>
        <a:lstStyle/>
        <a:p>
          <a:pPr>
            <a:lnSpc>
              <a:spcPct val="100000"/>
            </a:lnSpc>
          </a:pPr>
          <a:r>
            <a:rPr lang="en-US" dirty="0"/>
            <a:t>Organize</a:t>
          </a:r>
        </a:p>
      </dgm:t>
    </dgm:pt>
    <dgm:pt modelId="{A0E63300-8E9C-45D2-B546-1C8F944FB721}" type="parTrans" cxnId="{4922BB13-A569-4E53-ADE4-A57079C52F34}">
      <dgm:prSet/>
      <dgm:spPr/>
      <dgm:t>
        <a:bodyPr/>
        <a:lstStyle/>
        <a:p>
          <a:endParaRPr lang="en-US"/>
        </a:p>
      </dgm:t>
    </dgm:pt>
    <dgm:pt modelId="{FE6C2A4C-D247-43C3-B80F-D454758D5C12}" type="sibTrans" cxnId="{4922BB13-A569-4E53-ADE4-A57079C52F34}">
      <dgm:prSet/>
      <dgm:spPr/>
      <dgm:t>
        <a:bodyPr/>
        <a:lstStyle/>
        <a:p>
          <a:endParaRPr lang="en-US"/>
        </a:p>
      </dgm:t>
    </dgm:pt>
    <dgm:pt modelId="{4BFA33F4-EA9A-4282-9497-63A96A228DFA}">
      <dgm:prSet/>
      <dgm:spPr/>
      <dgm:t>
        <a:bodyPr/>
        <a:lstStyle/>
        <a:p>
          <a:pPr>
            <a:lnSpc>
              <a:spcPct val="100000"/>
            </a:lnSpc>
          </a:pPr>
          <a:r>
            <a:rPr lang="en-US" dirty="0"/>
            <a:t>Restart</a:t>
          </a:r>
        </a:p>
      </dgm:t>
    </dgm:pt>
    <dgm:pt modelId="{B4B22CB7-57D6-4F75-B7C5-679D001CCE53}" type="parTrans" cxnId="{CC71AE6E-D3A6-4D67-A3D1-5D31A87EABA2}">
      <dgm:prSet/>
      <dgm:spPr/>
      <dgm:t>
        <a:bodyPr/>
        <a:lstStyle/>
        <a:p>
          <a:endParaRPr lang="en-US"/>
        </a:p>
      </dgm:t>
    </dgm:pt>
    <dgm:pt modelId="{3760B19E-235F-4AF1-84A1-AA039E98BC88}" type="sibTrans" cxnId="{CC71AE6E-D3A6-4D67-A3D1-5D31A87EABA2}">
      <dgm:prSet/>
      <dgm:spPr/>
      <dgm:t>
        <a:bodyPr/>
        <a:lstStyle/>
        <a:p>
          <a:endParaRPr lang="en-US"/>
        </a:p>
      </dgm:t>
    </dgm:pt>
    <dgm:pt modelId="{D9677959-5660-6C43-A6C5-2B174FEF2856}">
      <dgm:prSet/>
      <dgm:spPr/>
      <dgm:t>
        <a:bodyPr/>
        <a:lstStyle/>
        <a:p>
          <a:pPr>
            <a:lnSpc>
              <a:spcPct val="100000"/>
            </a:lnSpc>
          </a:pPr>
          <a:r>
            <a:rPr lang="en-US" dirty="0"/>
            <a:t>Act</a:t>
          </a:r>
        </a:p>
      </dgm:t>
    </dgm:pt>
    <dgm:pt modelId="{250684DC-1F27-D042-B68C-A2E6A456756B}" type="parTrans" cxnId="{E5FC071F-246E-4746-AC04-DFA81FDA7F8B}">
      <dgm:prSet/>
      <dgm:spPr/>
      <dgm:t>
        <a:bodyPr/>
        <a:lstStyle/>
        <a:p>
          <a:endParaRPr lang="en-US"/>
        </a:p>
      </dgm:t>
    </dgm:pt>
    <dgm:pt modelId="{04CEB301-4186-7241-AE81-F41839EA18E0}" type="sibTrans" cxnId="{E5FC071F-246E-4746-AC04-DFA81FDA7F8B}">
      <dgm:prSet/>
      <dgm:spPr/>
      <dgm:t>
        <a:bodyPr/>
        <a:lstStyle/>
        <a:p>
          <a:endParaRPr lang="en-US"/>
        </a:p>
      </dgm:t>
    </dgm:pt>
    <dgm:pt modelId="{B1DA6CB0-31C3-44FD-B0BC-E4CBF86B8813}" type="pres">
      <dgm:prSet presAssocID="{8B56C20A-9E8C-4E6F-8678-63C5AF336817}" presName="root" presStyleCnt="0">
        <dgm:presLayoutVars>
          <dgm:dir/>
          <dgm:resizeHandles val="exact"/>
        </dgm:presLayoutVars>
      </dgm:prSet>
      <dgm:spPr/>
    </dgm:pt>
    <dgm:pt modelId="{A5F77A6F-C8A9-4057-A941-84CA804E5593}" type="pres">
      <dgm:prSet presAssocID="{140497E9-45D0-47FA-9EE8-1D5FD25E6C07}" presName="compNode" presStyleCnt="0"/>
      <dgm:spPr/>
    </dgm:pt>
    <dgm:pt modelId="{97D4E2C0-5C4E-4B84-9B84-22DDD749D9F0}" type="pres">
      <dgm:prSet presAssocID="{140497E9-45D0-47FA-9EE8-1D5FD25E6C0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7427AA6-8359-4F5A-B8C7-9812BE8855FB}" type="pres">
      <dgm:prSet presAssocID="{140497E9-45D0-47FA-9EE8-1D5FD25E6C07}" presName="spaceRect" presStyleCnt="0"/>
      <dgm:spPr/>
    </dgm:pt>
    <dgm:pt modelId="{CE8ED095-632F-436E-B4D4-4807B5CDE070}" type="pres">
      <dgm:prSet presAssocID="{140497E9-45D0-47FA-9EE8-1D5FD25E6C07}" presName="textRect" presStyleLbl="revTx" presStyleIdx="0" presStyleCnt="5">
        <dgm:presLayoutVars>
          <dgm:chMax val="1"/>
          <dgm:chPref val="1"/>
        </dgm:presLayoutVars>
      </dgm:prSet>
      <dgm:spPr/>
    </dgm:pt>
    <dgm:pt modelId="{2F916E3D-39D1-4B03-B02F-74DB9006497E}" type="pres">
      <dgm:prSet presAssocID="{C6EED7F5-DA41-4CB2-B8E2-98CAB8654E5F}" presName="sibTrans" presStyleCnt="0"/>
      <dgm:spPr/>
    </dgm:pt>
    <dgm:pt modelId="{DFB936D9-7A83-104A-A885-3CC04F3A1C16}" type="pres">
      <dgm:prSet presAssocID="{D9677959-5660-6C43-A6C5-2B174FEF2856}" presName="compNode" presStyleCnt="0"/>
      <dgm:spPr/>
    </dgm:pt>
    <dgm:pt modelId="{E256283F-2501-544C-B9EC-BE666AB912C3}" type="pres">
      <dgm:prSet presAssocID="{D9677959-5660-6C43-A6C5-2B174FEF2856}" presName="iconRect" presStyleLbl="node1" presStyleIdx="1" presStyleCnt="5"/>
      <dgm:spPr>
        <a:blipFill>
          <a:blip xmlns:r="http://schemas.openxmlformats.org/officeDocument/2006/relationships" r:embed="rId3">
            <a:duotone>
              <a:prstClr val="black"/>
              <a:schemeClr val="accent1">
                <a:tint val="45000"/>
                <a:satMod val="400000"/>
              </a:schemeClr>
            </a:duotone>
            <a:extLst>
              <a:ext uri="{837473B0-CC2E-450A-ABE3-18F120FF3D39}">
                <a1611:picAttrSrcUrl xmlns:a1611="http://schemas.microsoft.com/office/drawing/2016/11/main" r:id="rId4"/>
              </a:ext>
            </a:extLst>
          </a:blip>
          <a:srcRect/>
          <a:stretch>
            <a:fillRect/>
          </a:stretch>
        </a:blipFill>
      </dgm:spPr>
    </dgm:pt>
    <dgm:pt modelId="{C76EDABF-5903-D640-93B1-D6ABF236BC75}" type="pres">
      <dgm:prSet presAssocID="{D9677959-5660-6C43-A6C5-2B174FEF2856}" presName="spaceRect" presStyleCnt="0"/>
      <dgm:spPr/>
    </dgm:pt>
    <dgm:pt modelId="{2D9749D1-E0F0-E34C-BC24-53527ABEC074}" type="pres">
      <dgm:prSet presAssocID="{D9677959-5660-6C43-A6C5-2B174FEF2856}" presName="textRect" presStyleLbl="revTx" presStyleIdx="1" presStyleCnt="5">
        <dgm:presLayoutVars>
          <dgm:chMax val="1"/>
          <dgm:chPref val="1"/>
        </dgm:presLayoutVars>
      </dgm:prSet>
      <dgm:spPr/>
    </dgm:pt>
    <dgm:pt modelId="{CABF6AA0-CD05-9849-BCBF-293674814EB6}" type="pres">
      <dgm:prSet presAssocID="{04CEB301-4186-7241-AE81-F41839EA18E0}" presName="sibTrans" presStyleCnt="0"/>
      <dgm:spPr/>
    </dgm:pt>
    <dgm:pt modelId="{D092DA91-135E-429F-8673-A77ED8A60D56}" type="pres">
      <dgm:prSet presAssocID="{BDD80399-1FB4-4798-B028-5D8138AB2CD1}" presName="compNode" presStyleCnt="0"/>
      <dgm:spPr/>
    </dgm:pt>
    <dgm:pt modelId="{CEFFAD50-C0F4-4F91-A5C7-A4BF267A4368}" type="pres">
      <dgm:prSet presAssocID="{BDD80399-1FB4-4798-B028-5D8138AB2CD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0E4297D2-F463-44BC-930B-F5E9930D2564}" type="pres">
      <dgm:prSet presAssocID="{BDD80399-1FB4-4798-B028-5D8138AB2CD1}" presName="spaceRect" presStyleCnt="0"/>
      <dgm:spPr/>
    </dgm:pt>
    <dgm:pt modelId="{DD4BB2B3-4BC4-4EB9-8B6A-12A387C878F1}" type="pres">
      <dgm:prSet presAssocID="{BDD80399-1FB4-4798-B028-5D8138AB2CD1}" presName="textRect" presStyleLbl="revTx" presStyleIdx="2" presStyleCnt="5">
        <dgm:presLayoutVars>
          <dgm:chMax val="1"/>
          <dgm:chPref val="1"/>
        </dgm:presLayoutVars>
      </dgm:prSet>
      <dgm:spPr/>
    </dgm:pt>
    <dgm:pt modelId="{81418DEF-CDB0-4D12-844B-70F3DCB20995}" type="pres">
      <dgm:prSet presAssocID="{FE6C2A4C-D247-43C3-B80F-D454758D5C12}" presName="sibTrans" presStyleCnt="0"/>
      <dgm:spPr/>
    </dgm:pt>
    <dgm:pt modelId="{1D15E925-3281-4E82-A5AE-DF657C755CB5}" type="pres">
      <dgm:prSet presAssocID="{3EF54921-047C-4AAE-8AF7-52DCB0EE4D8F}" presName="compNode" presStyleCnt="0"/>
      <dgm:spPr/>
    </dgm:pt>
    <dgm:pt modelId="{D4C6CB4E-ED8F-4979-8C90-6957EB59F625}" type="pres">
      <dgm:prSet presAssocID="{3EF54921-047C-4AAE-8AF7-52DCB0EE4D8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9D41F847-6C9D-4441-A045-755D4BACDF52}" type="pres">
      <dgm:prSet presAssocID="{3EF54921-047C-4AAE-8AF7-52DCB0EE4D8F}" presName="spaceRect" presStyleCnt="0"/>
      <dgm:spPr/>
    </dgm:pt>
    <dgm:pt modelId="{CC3FF090-4AA9-440C-B27D-C65F4D5387ED}" type="pres">
      <dgm:prSet presAssocID="{3EF54921-047C-4AAE-8AF7-52DCB0EE4D8F}" presName="textRect" presStyleLbl="revTx" presStyleIdx="3" presStyleCnt="5">
        <dgm:presLayoutVars>
          <dgm:chMax val="1"/>
          <dgm:chPref val="1"/>
        </dgm:presLayoutVars>
      </dgm:prSet>
      <dgm:spPr/>
    </dgm:pt>
    <dgm:pt modelId="{711BB15B-4D48-4AB6-839D-D1D69B4F3118}" type="pres">
      <dgm:prSet presAssocID="{79152592-6324-483D-94C8-0341F6731D24}" presName="sibTrans" presStyleCnt="0"/>
      <dgm:spPr/>
    </dgm:pt>
    <dgm:pt modelId="{501D6223-CF4E-4441-B294-07958F0E0CEE}" type="pres">
      <dgm:prSet presAssocID="{4BFA33F4-EA9A-4282-9497-63A96A228DFA}" presName="compNode" presStyleCnt="0"/>
      <dgm:spPr/>
    </dgm:pt>
    <dgm:pt modelId="{4DACCCC8-A7CC-4853-B336-86411FEAD1DD}" type="pres">
      <dgm:prSet presAssocID="{4BFA33F4-EA9A-4282-9497-63A96A228DF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ower"/>
        </a:ext>
      </dgm:extLst>
    </dgm:pt>
    <dgm:pt modelId="{A99D4137-4294-420D-9C5D-569FA540B416}" type="pres">
      <dgm:prSet presAssocID="{4BFA33F4-EA9A-4282-9497-63A96A228DFA}" presName="spaceRect" presStyleCnt="0"/>
      <dgm:spPr/>
    </dgm:pt>
    <dgm:pt modelId="{52AACFA6-D0E5-4411-86B9-A57BA961C9CC}" type="pres">
      <dgm:prSet presAssocID="{4BFA33F4-EA9A-4282-9497-63A96A228DFA}" presName="textRect" presStyleLbl="revTx" presStyleIdx="4" presStyleCnt="5">
        <dgm:presLayoutVars>
          <dgm:chMax val="1"/>
          <dgm:chPref val="1"/>
        </dgm:presLayoutVars>
      </dgm:prSet>
      <dgm:spPr/>
    </dgm:pt>
  </dgm:ptLst>
  <dgm:cxnLst>
    <dgm:cxn modelId="{233F4100-07EC-4409-8D06-BE2F05A2FCC1}" srcId="{8B56C20A-9E8C-4E6F-8678-63C5AF336817}" destId="{140497E9-45D0-47FA-9EE8-1D5FD25E6C07}" srcOrd="0" destOrd="0" parTransId="{FCF3FAFA-C5A6-4E7D-BFC8-7D2085D51D76}" sibTransId="{C6EED7F5-DA41-4CB2-B8E2-98CAB8654E5F}"/>
    <dgm:cxn modelId="{4922BB13-A569-4E53-ADE4-A57079C52F34}" srcId="{8B56C20A-9E8C-4E6F-8678-63C5AF336817}" destId="{BDD80399-1FB4-4798-B028-5D8138AB2CD1}" srcOrd="2" destOrd="0" parTransId="{A0E63300-8E9C-45D2-B546-1C8F944FB721}" sibTransId="{FE6C2A4C-D247-43C3-B80F-D454758D5C12}"/>
    <dgm:cxn modelId="{E5FC071F-246E-4746-AC04-DFA81FDA7F8B}" srcId="{8B56C20A-9E8C-4E6F-8678-63C5AF336817}" destId="{D9677959-5660-6C43-A6C5-2B174FEF2856}" srcOrd="1" destOrd="0" parTransId="{250684DC-1F27-D042-B68C-A2E6A456756B}" sibTransId="{04CEB301-4186-7241-AE81-F41839EA18E0}"/>
    <dgm:cxn modelId="{1E731C2E-7195-3445-8577-2A8E46C3FC02}" type="presOf" srcId="{8B56C20A-9E8C-4E6F-8678-63C5AF336817}" destId="{B1DA6CB0-31C3-44FD-B0BC-E4CBF86B8813}" srcOrd="0" destOrd="0" presId="urn:microsoft.com/office/officeart/2018/2/layout/IconLabelList"/>
    <dgm:cxn modelId="{CC71AE6E-D3A6-4D67-A3D1-5D31A87EABA2}" srcId="{8B56C20A-9E8C-4E6F-8678-63C5AF336817}" destId="{4BFA33F4-EA9A-4282-9497-63A96A228DFA}" srcOrd="4" destOrd="0" parTransId="{B4B22CB7-57D6-4F75-B7C5-679D001CCE53}" sibTransId="{3760B19E-235F-4AF1-84A1-AA039E98BC88}"/>
    <dgm:cxn modelId="{B4FCF159-BCBB-47FF-A9C8-BC3EBBCB39F9}" srcId="{8B56C20A-9E8C-4E6F-8678-63C5AF336817}" destId="{3EF54921-047C-4AAE-8AF7-52DCB0EE4D8F}" srcOrd="3" destOrd="0" parTransId="{D352EC4F-5387-4BC6-A663-8F455753AF57}" sibTransId="{79152592-6324-483D-94C8-0341F6731D24}"/>
    <dgm:cxn modelId="{AEB6F589-EA6F-FA4E-8300-B4DF3B32C29C}" type="presOf" srcId="{140497E9-45D0-47FA-9EE8-1D5FD25E6C07}" destId="{CE8ED095-632F-436E-B4D4-4807B5CDE070}" srcOrd="0" destOrd="0" presId="urn:microsoft.com/office/officeart/2018/2/layout/IconLabelList"/>
    <dgm:cxn modelId="{1ED8FB90-5962-B741-A467-ED18168968FB}" type="presOf" srcId="{D9677959-5660-6C43-A6C5-2B174FEF2856}" destId="{2D9749D1-E0F0-E34C-BC24-53527ABEC074}" srcOrd="0" destOrd="0" presId="urn:microsoft.com/office/officeart/2018/2/layout/IconLabelList"/>
    <dgm:cxn modelId="{A78C3E9E-1950-E646-8A27-E733596BF466}" type="presOf" srcId="{3EF54921-047C-4AAE-8AF7-52DCB0EE4D8F}" destId="{CC3FF090-4AA9-440C-B27D-C65F4D5387ED}" srcOrd="0" destOrd="0" presId="urn:microsoft.com/office/officeart/2018/2/layout/IconLabelList"/>
    <dgm:cxn modelId="{0792BE9E-7CDB-2144-8EED-BC53AED96B61}" type="presOf" srcId="{4BFA33F4-EA9A-4282-9497-63A96A228DFA}" destId="{52AACFA6-D0E5-4411-86B9-A57BA961C9CC}" srcOrd="0" destOrd="0" presId="urn:microsoft.com/office/officeart/2018/2/layout/IconLabelList"/>
    <dgm:cxn modelId="{A423D4CB-E9EE-FA47-A413-3B84CC7C38E8}" type="presOf" srcId="{BDD80399-1FB4-4798-B028-5D8138AB2CD1}" destId="{DD4BB2B3-4BC4-4EB9-8B6A-12A387C878F1}" srcOrd="0" destOrd="0" presId="urn:microsoft.com/office/officeart/2018/2/layout/IconLabelList"/>
    <dgm:cxn modelId="{A05CEE20-024E-A340-BA98-C1A3FD1A6EF3}" type="presParOf" srcId="{B1DA6CB0-31C3-44FD-B0BC-E4CBF86B8813}" destId="{A5F77A6F-C8A9-4057-A941-84CA804E5593}" srcOrd="0" destOrd="0" presId="urn:microsoft.com/office/officeart/2018/2/layout/IconLabelList"/>
    <dgm:cxn modelId="{9E842227-76F4-8849-A610-26BAA0DAD944}" type="presParOf" srcId="{A5F77A6F-C8A9-4057-A941-84CA804E5593}" destId="{97D4E2C0-5C4E-4B84-9B84-22DDD749D9F0}" srcOrd="0" destOrd="0" presId="urn:microsoft.com/office/officeart/2018/2/layout/IconLabelList"/>
    <dgm:cxn modelId="{56ED1012-87EF-5C49-96CA-04C85827F6D4}" type="presParOf" srcId="{A5F77A6F-C8A9-4057-A941-84CA804E5593}" destId="{37427AA6-8359-4F5A-B8C7-9812BE8855FB}" srcOrd="1" destOrd="0" presId="urn:microsoft.com/office/officeart/2018/2/layout/IconLabelList"/>
    <dgm:cxn modelId="{76E734CF-0475-3E45-9E03-46E55D0E01B9}" type="presParOf" srcId="{A5F77A6F-C8A9-4057-A941-84CA804E5593}" destId="{CE8ED095-632F-436E-B4D4-4807B5CDE070}" srcOrd="2" destOrd="0" presId="urn:microsoft.com/office/officeart/2018/2/layout/IconLabelList"/>
    <dgm:cxn modelId="{F8CB21E2-697A-D642-BE33-C640769A5C39}" type="presParOf" srcId="{B1DA6CB0-31C3-44FD-B0BC-E4CBF86B8813}" destId="{2F916E3D-39D1-4B03-B02F-74DB9006497E}" srcOrd="1" destOrd="0" presId="urn:microsoft.com/office/officeart/2018/2/layout/IconLabelList"/>
    <dgm:cxn modelId="{92A20625-8E3D-0947-99E5-30C77234340D}" type="presParOf" srcId="{B1DA6CB0-31C3-44FD-B0BC-E4CBF86B8813}" destId="{DFB936D9-7A83-104A-A885-3CC04F3A1C16}" srcOrd="2" destOrd="0" presId="urn:microsoft.com/office/officeart/2018/2/layout/IconLabelList"/>
    <dgm:cxn modelId="{8CE703F8-E31D-0446-B510-C413E4452F40}" type="presParOf" srcId="{DFB936D9-7A83-104A-A885-3CC04F3A1C16}" destId="{E256283F-2501-544C-B9EC-BE666AB912C3}" srcOrd="0" destOrd="0" presId="urn:microsoft.com/office/officeart/2018/2/layout/IconLabelList"/>
    <dgm:cxn modelId="{62B99E10-1357-2B4B-8735-3755A10B7C71}" type="presParOf" srcId="{DFB936D9-7A83-104A-A885-3CC04F3A1C16}" destId="{C76EDABF-5903-D640-93B1-D6ABF236BC75}" srcOrd="1" destOrd="0" presId="urn:microsoft.com/office/officeart/2018/2/layout/IconLabelList"/>
    <dgm:cxn modelId="{BDE1FA1C-BC8D-BC46-8C61-B3BF1B836FB0}" type="presParOf" srcId="{DFB936D9-7A83-104A-A885-3CC04F3A1C16}" destId="{2D9749D1-E0F0-E34C-BC24-53527ABEC074}" srcOrd="2" destOrd="0" presId="urn:microsoft.com/office/officeart/2018/2/layout/IconLabelList"/>
    <dgm:cxn modelId="{111DCD58-13E5-AE46-A9B1-C0EFF4B9B2E1}" type="presParOf" srcId="{B1DA6CB0-31C3-44FD-B0BC-E4CBF86B8813}" destId="{CABF6AA0-CD05-9849-BCBF-293674814EB6}" srcOrd="3" destOrd="0" presId="urn:microsoft.com/office/officeart/2018/2/layout/IconLabelList"/>
    <dgm:cxn modelId="{26097754-3708-1B4F-A456-6DF2D3E83F45}" type="presParOf" srcId="{B1DA6CB0-31C3-44FD-B0BC-E4CBF86B8813}" destId="{D092DA91-135E-429F-8673-A77ED8A60D56}" srcOrd="4" destOrd="0" presId="urn:microsoft.com/office/officeart/2018/2/layout/IconLabelList"/>
    <dgm:cxn modelId="{F3FE99A6-FB0D-9D48-8720-4EAB00334BB7}" type="presParOf" srcId="{D092DA91-135E-429F-8673-A77ED8A60D56}" destId="{CEFFAD50-C0F4-4F91-A5C7-A4BF267A4368}" srcOrd="0" destOrd="0" presId="urn:microsoft.com/office/officeart/2018/2/layout/IconLabelList"/>
    <dgm:cxn modelId="{A8C6E615-5CCD-0A47-87B0-FB29540862FB}" type="presParOf" srcId="{D092DA91-135E-429F-8673-A77ED8A60D56}" destId="{0E4297D2-F463-44BC-930B-F5E9930D2564}" srcOrd="1" destOrd="0" presId="urn:microsoft.com/office/officeart/2018/2/layout/IconLabelList"/>
    <dgm:cxn modelId="{E2BBB4AD-A874-9C4D-B302-E7B9735164E2}" type="presParOf" srcId="{D092DA91-135E-429F-8673-A77ED8A60D56}" destId="{DD4BB2B3-4BC4-4EB9-8B6A-12A387C878F1}" srcOrd="2" destOrd="0" presId="urn:microsoft.com/office/officeart/2018/2/layout/IconLabelList"/>
    <dgm:cxn modelId="{1B47B96D-1241-D746-B63A-182F1D4A280F}" type="presParOf" srcId="{B1DA6CB0-31C3-44FD-B0BC-E4CBF86B8813}" destId="{81418DEF-CDB0-4D12-844B-70F3DCB20995}" srcOrd="5" destOrd="0" presId="urn:microsoft.com/office/officeart/2018/2/layout/IconLabelList"/>
    <dgm:cxn modelId="{AA32BA96-589A-4F44-A481-9E99586CDA11}" type="presParOf" srcId="{B1DA6CB0-31C3-44FD-B0BC-E4CBF86B8813}" destId="{1D15E925-3281-4E82-A5AE-DF657C755CB5}" srcOrd="6" destOrd="0" presId="urn:microsoft.com/office/officeart/2018/2/layout/IconLabelList"/>
    <dgm:cxn modelId="{92A4020A-60AB-7B49-A8D3-38F985BAEC54}" type="presParOf" srcId="{1D15E925-3281-4E82-A5AE-DF657C755CB5}" destId="{D4C6CB4E-ED8F-4979-8C90-6957EB59F625}" srcOrd="0" destOrd="0" presId="urn:microsoft.com/office/officeart/2018/2/layout/IconLabelList"/>
    <dgm:cxn modelId="{9BF583A0-B69C-F842-A480-7C09A32E3EA3}" type="presParOf" srcId="{1D15E925-3281-4E82-A5AE-DF657C755CB5}" destId="{9D41F847-6C9D-4441-A045-755D4BACDF52}" srcOrd="1" destOrd="0" presId="urn:microsoft.com/office/officeart/2018/2/layout/IconLabelList"/>
    <dgm:cxn modelId="{F02101D8-48C6-2D4C-9179-9D86A2F328AB}" type="presParOf" srcId="{1D15E925-3281-4E82-A5AE-DF657C755CB5}" destId="{CC3FF090-4AA9-440C-B27D-C65F4D5387ED}" srcOrd="2" destOrd="0" presId="urn:microsoft.com/office/officeart/2018/2/layout/IconLabelList"/>
    <dgm:cxn modelId="{041DF4CF-87FB-5D43-B853-0F53640921FD}" type="presParOf" srcId="{B1DA6CB0-31C3-44FD-B0BC-E4CBF86B8813}" destId="{711BB15B-4D48-4AB6-839D-D1D69B4F3118}" srcOrd="7" destOrd="0" presId="urn:microsoft.com/office/officeart/2018/2/layout/IconLabelList"/>
    <dgm:cxn modelId="{CC412B3A-384C-3748-A76C-30361AD899BF}" type="presParOf" srcId="{B1DA6CB0-31C3-44FD-B0BC-E4CBF86B8813}" destId="{501D6223-CF4E-4441-B294-07958F0E0CEE}" srcOrd="8" destOrd="0" presId="urn:microsoft.com/office/officeart/2018/2/layout/IconLabelList"/>
    <dgm:cxn modelId="{EEB7CD6D-7CFA-2B4E-962C-888F3C9FCA98}" type="presParOf" srcId="{501D6223-CF4E-4441-B294-07958F0E0CEE}" destId="{4DACCCC8-A7CC-4853-B336-86411FEAD1DD}" srcOrd="0" destOrd="0" presId="urn:microsoft.com/office/officeart/2018/2/layout/IconLabelList"/>
    <dgm:cxn modelId="{E42E5D87-CD89-EC49-B1F0-96E7A7E61E2C}" type="presParOf" srcId="{501D6223-CF4E-4441-B294-07958F0E0CEE}" destId="{A99D4137-4294-420D-9C5D-569FA540B416}" srcOrd="1" destOrd="0" presId="urn:microsoft.com/office/officeart/2018/2/layout/IconLabelList"/>
    <dgm:cxn modelId="{B6E111B5-76D9-6143-876C-6254B5FFE30C}" type="presParOf" srcId="{501D6223-CF4E-4441-B294-07958F0E0CEE}" destId="{52AACFA6-D0E5-4411-86B9-A57BA961C9C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51A48C1-58C6-4F5E-9852-921AC2B983F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1D54D4A3-3C20-41A7-AE19-1C9BFCDC2A44}">
      <dgm:prSet/>
      <dgm:spPr/>
      <dgm:t>
        <a:bodyPr/>
        <a:lstStyle/>
        <a:p>
          <a:r>
            <a:rPr lang="en-US" dirty="0"/>
            <a:t>Determine</a:t>
          </a:r>
        </a:p>
      </dgm:t>
    </dgm:pt>
    <dgm:pt modelId="{C817C5B1-41AA-4200-BB04-23BC8995C048}" type="parTrans" cxnId="{42EB2BD5-1B23-45AE-B974-D37E86B25CDF}">
      <dgm:prSet/>
      <dgm:spPr/>
      <dgm:t>
        <a:bodyPr/>
        <a:lstStyle/>
        <a:p>
          <a:endParaRPr lang="en-US"/>
        </a:p>
      </dgm:t>
    </dgm:pt>
    <dgm:pt modelId="{212007DA-28C9-4228-B6E3-067C46278EEC}" type="sibTrans" cxnId="{42EB2BD5-1B23-45AE-B974-D37E86B25CDF}">
      <dgm:prSet/>
      <dgm:spPr/>
      <dgm:t>
        <a:bodyPr/>
        <a:lstStyle/>
        <a:p>
          <a:endParaRPr lang="en-US"/>
        </a:p>
      </dgm:t>
    </dgm:pt>
    <dgm:pt modelId="{4703A8BF-A2D5-4EDE-85EE-940E3ED6E2E8}">
      <dgm:prSet/>
      <dgm:spPr/>
      <dgm:t>
        <a:bodyPr/>
        <a:lstStyle/>
        <a:p>
          <a:r>
            <a:rPr lang="en-US"/>
            <a:t>Determine the individual’s place in the gym – Staff, Student, &amp; Class Level, Spectator</a:t>
          </a:r>
        </a:p>
      </dgm:t>
    </dgm:pt>
    <dgm:pt modelId="{9BDAFFD6-360C-4FE2-A771-FC798E6A9AC5}" type="parTrans" cxnId="{7706C663-8C84-426E-849B-7390121D84DF}">
      <dgm:prSet/>
      <dgm:spPr/>
      <dgm:t>
        <a:bodyPr/>
        <a:lstStyle/>
        <a:p>
          <a:endParaRPr lang="en-US"/>
        </a:p>
      </dgm:t>
    </dgm:pt>
    <dgm:pt modelId="{C072028A-1E06-490F-BCD9-9747F3B12767}" type="sibTrans" cxnId="{7706C663-8C84-426E-849B-7390121D84DF}">
      <dgm:prSet/>
      <dgm:spPr/>
      <dgm:t>
        <a:bodyPr/>
        <a:lstStyle/>
        <a:p>
          <a:endParaRPr lang="en-US"/>
        </a:p>
      </dgm:t>
    </dgm:pt>
    <dgm:pt modelId="{424031D9-07B1-431F-862D-E95FD8CF479B}">
      <dgm:prSet/>
      <dgm:spPr>
        <a:solidFill>
          <a:schemeClr val="accent1">
            <a:lumMod val="75000"/>
          </a:schemeClr>
        </a:solidFill>
      </dgm:spPr>
      <dgm:t>
        <a:bodyPr/>
        <a:lstStyle/>
        <a:p>
          <a:r>
            <a:rPr lang="en-US"/>
            <a:t>Establish</a:t>
          </a:r>
        </a:p>
      </dgm:t>
    </dgm:pt>
    <dgm:pt modelId="{A76882BA-E574-4178-B121-69116F14828C}" type="parTrans" cxnId="{B5C7CA9E-D8A1-4FD3-8B35-9C661823CE41}">
      <dgm:prSet/>
      <dgm:spPr/>
      <dgm:t>
        <a:bodyPr/>
        <a:lstStyle/>
        <a:p>
          <a:endParaRPr lang="en-US"/>
        </a:p>
      </dgm:t>
    </dgm:pt>
    <dgm:pt modelId="{948A2320-107B-45C5-ACAA-267A902B0573}" type="sibTrans" cxnId="{B5C7CA9E-D8A1-4FD3-8B35-9C661823CE41}">
      <dgm:prSet/>
      <dgm:spPr/>
      <dgm:t>
        <a:bodyPr/>
        <a:lstStyle/>
        <a:p>
          <a:endParaRPr lang="en-US"/>
        </a:p>
      </dgm:t>
    </dgm:pt>
    <dgm:pt modelId="{C1A22655-97F9-4749-A7BE-CE49F9AC00C6}">
      <dgm:prSet/>
      <dgm:spPr/>
      <dgm:t>
        <a:bodyPr/>
        <a:lstStyle/>
        <a:p>
          <a:r>
            <a:rPr lang="en-US"/>
            <a:t>Establish timeline for when they were in the gym from 2 days prior to symptoms starting (or 2 days prior to positive test) until the individual was last in the gym.</a:t>
          </a:r>
          <a:endParaRPr lang="en-US" dirty="0"/>
        </a:p>
      </dgm:t>
    </dgm:pt>
    <dgm:pt modelId="{CFAF3873-19EC-4CE9-8A63-95445657093C}" type="parTrans" cxnId="{EE6F6BD9-A26E-4D28-A915-10C0D4BAAF24}">
      <dgm:prSet/>
      <dgm:spPr/>
      <dgm:t>
        <a:bodyPr/>
        <a:lstStyle/>
        <a:p>
          <a:endParaRPr lang="en-US"/>
        </a:p>
      </dgm:t>
    </dgm:pt>
    <dgm:pt modelId="{2CFB39EC-AE90-450E-A314-05DCEBE21295}" type="sibTrans" cxnId="{EE6F6BD9-A26E-4D28-A915-10C0D4BAAF24}">
      <dgm:prSet/>
      <dgm:spPr/>
      <dgm:t>
        <a:bodyPr/>
        <a:lstStyle/>
        <a:p>
          <a:endParaRPr lang="en-US"/>
        </a:p>
      </dgm:t>
    </dgm:pt>
    <dgm:pt modelId="{2332B7A8-A801-4EE2-ABE8-FA63FF7C98E4}">
      <dgm:prSet/>
      <dgm:spPr/>
      <dgm:t>
        <a:bodyPr/>
        <a:lstStyle/>
        <a:p>
          <a:r>
            <a:rPr lang="en-US" dirty="0"/>
            <a:t>Categorize</a:t>
          </a:r>
        </a:p>
      </dgm:t>
    </dgm:pt>
    <dgm:pt modelId="{2F766131-7396-4677-959A-09A8486B6FD9}" type="parTrans" cxnId="{285B795E-6849-4189-9C6C-4C5E7493C80C}">
      <dgm:prSet/>
      <dgm:spPr/>
      <dgm:t>
        <a:bodyPr/>
        <a:lstStyle/>
        <a:p>
          <a:endParaRPr lang="en-US"/>
        </a:p>
      </dgm:t>
    </dgm:pt>
    <dgm:pt modelId="{7C585008-F76C-4FB0-B575-FEDC34F6AEB0}" type="sibTrans" cxnId="{285B795E-6849-4189-9C6C-4C5E7493C80C}">
      <dgm:prSet/>
      <dgm:spPr/>
      <dgm:t>
        <a:bodyPr/>
        <a:lstStyle/>
        <a:p>
          <a:endParaRPr lang="en-US"/>
        </a:p>
      </dgm:t>
    </dgm:pt>
    <dgm:pt modelId="{C1436F22-6460-44A9-9A99-A5DA43D5CF11}">
      <dgm:prSet/>
      <dgm:spPr/>
      <dgm:t>
        <a:bodyPr/>
        <a:lstStyle/>
        <a:p>
          <a:r>
            <a:rPr lang="en-US" dirty="0"/>
            <a:t>Potential Close Contacts</a:t>
          </a:r>
        </a:p>
      </dgm:t>
    </dgm:pt>
    <dgm:pt modelId="{C87CC06A-9E43-4A51-B5DE-75EC48BB2F66}" type="parTrans" cxnId="{32C8F0A7-E65A-4756-856E-09862B2F2EEA}">
      <dgm:prSet/>
      <dgm:spPr/>
      <dgm:t>
        <a:bodyPr/>
        <a:lstStyle/>
        <a:p>
          <a:endParaRPr lang="en-US"/>
        </a:p>
      </dgm:t>
    </dgm:pt>
    <dgm:pt modelId="{2E4B9C10-56E5-4C64-ADEC-0B93EAFEEF45}" type="sibTrans" cxnId="{32C8F0A7-E65A-4756-856E-09862B2F2EEA}">
      <dgm:prSet/>
      <dgm:spPr/>
      <dgm:t>
        <a:bodyPr/>
        <a:lstStyle/>
        <a:p>
          <a:endParaRPr lang="en-US"/>
        </a:p>
      </dgm:t>
    </dgm:pt>
    <dgm:pt modelId="{36B14006-4323-43E2-86A2-564530B4249E}">
      <dgm:prSet/>
      <dgm:spPr/>
      <dgm:t>
        <a:bodyPr/>
        <a:lstStyle/>
        <a:p>
          <a:r>
            <a:rPr lang="en-US" dirty="0"/>
            <a:t>Staff &amp; Athletes who were within 6’ of the individual for 15 or more minutes during the timeline</a:t>
          </a:r>
        </a:p>
      </dgm:t>
    </dgm:pt>
    <dgm:pt modelId="{931FE939-B180-4E3C-B802-6FEAB982E266}" type="parTrans" cxnId="{E5E79D3D-622F-4EEA-A28A-488E304A79D3}">
      <dgm:prSet/>
      <dgm:spPr/>
      <dgm:t>
        <a:bodyPr/>
        <a:lstStyle/>
        <a:p>
          <a:endParaRPr lang="en-US"/>
        </a:p>
      </dgm:t>
    </dgm:pt>
    <dgm:pt modelId="{CA397CAB-BE9A-4381-97C6-DA53977C75A9}" type="sibTrans" cxnId="{E5E79D3D-622F-4EEA-A28A-488E304A79D3}">
      <dgm:prSet/>
      <dgm:spPr/>
      <dgm:t>
        <a:bodyPr/>
        <a:lstStyle/>
        <a:p>
          <a:endParaRPr lang="en-US"/>
        </a:p>
      </dgm:t>
    </dgm:pt>
    <dgm:pt modelId="{04DDB223-4D5A-BE42-AE33-7E73400A93C6}">
      <dgm:prSet/>
      <dgm:spPr/>
      <dgm:t>
        <a:bodyPr/>
        <a:lstStyle/>
        <a:p>
          <a:r>
            <a:rPr lang="en-US" dirty="0"/>
            <a:t>Any impacted Staff Members are to home quarantine</a:t>
          </a:r>
        </a:p>
      </dgm:t>
    </dgm:pt>
    <dgm:pt modelId="{EC1E24EE-0A6F-B94E-B6D0-2D71E29E2056}" type="parTrans" cxnId="{FF49730A-453A-EA42-9981-9DA0CA8006C4}">
      <dgm:prSet/>
      <dgm:spPr/>
      <dgm:t>
        <a:bodyPr/>
        <a:lstStyle/>
        <a:p>
          <a:endParaRPr lang="en-US"/>
        </a:p>
      </dgm:t>
    </dgm:pt>
    <dgm:pt modelId="{7D9CC5D4-BE6E-EA40-8133-045AB945BF9E}" type="sibTrans" cxnId="{FF49730A-453A-EA42-9981-9DA0CA8006C4}">
      <dgm:prSet/>
      <dgm:spPr/>
      <dgm:t>
        <a:bodyPr/>
        <a:lstStyle/>
        <a:p>
          <a:endParaRPr lang="en-US"/>
        </a:p>
      </dgm:t>
    </dgm:pt>
    <dgm:pt modelId="{C45F4B11-BA8C-4142-852A-3AEF23DEC8C7}">
      <dgm:prSet/>
      <dgm:spPr/>
      <dgm:t>
        <a:bodyPr/>
        <a:lstStyle/>
        <a:p>
          <a:r>
            <a:rPr lang="en-US" dirty="0"/>
            <a:t>Follow HIPPA Law Requirements</a:t>
          </a:r>
        </a:p>
      </dgm:t>
    </dgm:pt>
    <dgm:pt modelId="{88457DD8-D8C1-6F48-B7C4-38D4BEF432B8}" type="parTrans" cxnId="{85DCC058-8070-CA4B-B780-11FF52331539}">
      <dgm:prSet/>
      <dgm:spPr/>
      <dgm:t>
        <a:bodyPr/>
        <a:lstStyle/>
        <a:p>
          <a:endParaRPr lang="en-US"/>
        </a:p>
      </dgm:t>
    </dgm:pt>
    <dgm:pt modelId="{3709EDAE-C1D5-4045-8AB5-49D693E4EA37}" type="sibTrans" cxnId="{85DCC058-8070-CA4B-B780-11FF52331539}">
      <dgm:prSet/>
      <dgm:spPr/>
      <dgm:t>
        <a:bodyPr/>
        <a:lstStyle/>
        <a:p>
          <a:endParaRPr lang="en-US"/>
        </a:p>
      </dgm:t>
    </dgm:pt>
    <dgm:pt modelId="{2F1AA893-2664-EE48-9947-213E44DAC3D4}">
      <dgm:prSet/>
      <dgm:spPr/>
      <dgm:t>
        <a:bodyPr/>
        <a:lstStyle/>
        <a:p>
          <a:r>
            <a:rPr lang="en-US" dirty="0"/>
            <a:t>Any impacted Participants cannot return to gym until quarantine is complete</a:t>
          </a:r>
        </a:p>
      </dgm:t>
    </dgm:pt>
    <dgm:pt modelId="{82D5F4CB-9A73-4D43-AD23-F8C477026184}" type="parTrans" cxnId="{50784AE2-5251-7446-B126-98BB8B3E1B84}">
      <dgm:prSet/>
      <dgm:spPr/>
    </dgm:pt>
    <dgm:pt modelId="{766665CA-5F8A-4445-8F56-D11776A30FDD}" type="sibTrans" cxnId="{50784AE2-5251-7446-B126-98BB8B3E1B84}">
      <dgm:prSet/>
      <dgm:spPr/>
    </dgm:pt>
    <dgm:pt modelId="{CD849253-0D5C-D840-952A-77BEF52FD4BE}" type="pres">
      <dgm:prSet presAssocID="{D51A48C1-58C6-4F5E-9852-921AC2B983F5}" presName="linear" presStyleCnt="0">
        <dgm:presLayoutVars>
          <dgm:dir/>
          <dgm:animLvl val="lvl"/>
          <dgm:resizeHandles val="exact"/>
        </dgm:presLayoutVars>
      </dgm:prSet>
      <dgm:spPr/>
    </dgm:pt>
    <dgm:pt modelId="{8461523E-11F1-9B4C-B7C7-8F011D80519F}" type="pres">
      <dgm:prSet presAssocID="{1D54D4A3-3C20-41A7-AE19-1C9BFCDC2A44}" presName="parentLin" presStyleCnt="0"/>
      <dgm:spPr/>
    </dgm:pt>
    <dgm:pt modelId="{40D74BEE-B28C-FD46-BC7D-3B197D39F010}" type="pres">
      <dgm:prSet presAssocID="{1D54D4A3-3C20-41A7-AE19-1C9BFCDC2A44}" presName="parentLeftMargin" presStyleLbl="node1" presStyleIdx="0" presStyleCnt="3"/>
      <dgm:spPr/>
    </dgm:pt>
    <dgm:pt modelId="{D17DA55E-37E8-0F4F-B295-EDB5B46BC96A}" type="pres">
      <dgm:prSet presAssocID="{1D54D4A3-3C20-41A7-AE19-1C9BFCDC2A44}" presName="parentText" presStyleLbl="node1" presStyleIdx="0" presStyleCnt="3">
        <dgm:presLayoutVars>
          <dgm:chMax val="0"/>
          <dgm:bulletEnabled val="1"/>
        </dgm:presLayoutVars>
      </dgm:prSet>
      <dgm:spPr/>
    </dgm:pt>
    <dgm:pt modelId="{8C2184DE-4FB3-EF48-BCE2-D7E1FAEFA0CC}" type="pres">
      <dgm:prSet presAssocID="{1D54D4A3-3C20-41A7-AE19-1C9BFCDC2A44}" presName="negativeSpace" presStyleCnt="0"/>
      <dgm:spPr/>
    </dgm:pt>
    <dgm:pt modelId="{A8C8362D-CAC4-124E-BFE3-DE98E91FA594}" type="pres">
      <dgm:prSet presAssocID="{1D54D4A3-3C20-41A7-AE19-1C9BFCDC2A44}" presName="childText" presStyleLbl="conFgAcc1" presStyleIdx="0" presStyleCnt="3">
        <dgm:presLayoutVars>
          <dgm:bulletEnabled val="1"/>
        </dgm:presLayoutVars>
      </dgm:prSet>
      <dgm:spPr/>
    </dgm:pt>
    <dgm:pt modelId="{7B71D80E-2EDF-B845-8CB8-3824928E5FF3}" type="pres">
      <dgm:prSet presAssocID="{212007DA-28C9-4228-B6E3-067C46278EEC}" presName="spaceBetweenRectangles" presStyleCnt="0"/>
      <dgm:spPr/>
    </dgm:pt>
    <dgm:pt modelId="{2CDA05A0-8F10-9145-A333-F013A318BE67}" type="pres">
      <dgm:prSet presAssocID="{424031D9-07B1-431F-862D-E95FD8CF479B}" presName="parentLin" presStyleCnt="0"/>
      <dgm:spPr/>
    </dgm:pt>
    <dgm:pt modelId="{39D4D3ED-102E-0744-9839-1CC674CAAB33}" type="pres">
      <dgm:prSet presAssocID="{424031D9-07B1-431F-862D-E95FD8CF479B}" presName="parentLeftMargin" presStyleLbl="node1" presStyleIdx="0" presStyleCnt="3"/>
      <dgm:spPr/>
    </dgm:pt>
    <dgm:pt modelId="{F0CE8CBA-42DC-FC4D-962F-8C219862D83E}" type="pres">
      <dgm:prSet presAssocID="{424031D9-07B1-431F-862D-E95FD8CF479B}" presName="parentText" presStyleLbl="node1" presStyleIdx="1" presStyleCnt="3">
        <dgm:presLayoutVars>
          <dgm:chMax val="0"/>
          <dgm:bulletEnabled val="1"/>
        </dgm:presLayoutVars>
      </dgm:prSet>
      <dgm:spPr/>
    </dgm:pt>
    <dgm:pt modelId="{C27E1FE0-D74A-0E44-B972-B01A3C64C3EC}" type="pres">
      <dgm:prSet presAssocID="{424031D9-07B1-431F-862D-E95FD8CF479B}" presName="negativeSpace" presStyleCnt="0"/>
      <dgm:spPr/>
    </dgm:pt>
    <dgm:pt modelId="{4154CF45-17CF-BE45-91EA-4C1A001F24FB}" type="pres">
      <dgm:prSet presAssocID="{424031D9-07B1-431F-862D-E95FD8CF479B}" presName="childText" presStyleLbl="conFgAcc1" presStyleIdx="1" presStyleCnt="3">
        <dgm:presLayoutVars>
          <dgm:bulletEnabled val="1"/>
        </dgm:presLayoutVars>
      </dgm:prSet>
      <dgm:spPr/>
    </dgm:pt>
    <dgm:pt modelId="{BB581E2F-3538-2F4C-928D-80911F3D0FD3}" type="pres">
      <dgm:prSet presAssocID="{948A2320-107B-45C5-ACAA-267A902B0573}" presName="spaceBetweenRectangles" presStyleCnt="0"/>
      <dgm:spPr/>
    </dgm:pt>
    <dgm:pt modelId="{A6512ED3-98E8-754A-85D7-93D21E895F10}" type="pres">
      <dgm:prSet presAssocID="{2332B7A8-A801-4EE2-ABE8-FA63FF7C98E4}" presName="parentLin" presStyleCnt="0"/>
      <dgm:spPr/>
    </dgm:pt>
    <dgm:pt modelId="{14E8C7F2-8A36-C94B-B37D-115CC947839C}" type="pres">
      <dgm:prSet presAssocID="{2332B7A8-A801-4EE2-ABE8-FA63FF7C98E4}" presName="parentLeftMargin" presStyleLbl="node1" presStyleIdx="1" presStyleCnt="3"/>
      <dgm:spPr/>
    </dgm:pt>
    <dgm:pt modelId="{90A21328-FE99-B948-A574-575CB63E3922}" type="pres">
      <dgm:prSet presAssocID="{2332B7A8-A801-4EE2-ABE8-FA63FF7C98E4}" presName="parentText" presStyleLbl="node1" presStyleIdx="2" presStyleCnt="3">
        <dgm:presLayoutVars>
          <dgm:chMax val="0"/>
          <dgm:bulletEnabled val="1"/>
        </dgm:presLayoutVars>
      </dgm:prSet>
      <dgm:spPr/>
    </dgm:pt>
    <dgm:pt modelId="{FD108C21-E9C5-7E43-AE3F-43EFB743AD58}" type="pres">
      <dgm:prSet presAssocID="{2332B7A8-A801-4EE2-ABE8-FA63FF7C98E4}" presName="negativeSpace" presStyleCnt="0"/>
      <dgm:spPr/>
    </dgm:pt>
    <dgm:pt modelId="{F214709D-D50F-1048-A4F2-A4BACC44374A}" type="pres">
      <dgm:prSet presAssocID="{2332B7A8-A801-4EE2-ABE8-FA63FF7C98E4}" presName="childText" presStyleLbl="conFgAcc1" presStyleIdx="2" presStyleCnt="3">
        <dgm:presLayoutVars>
          <dgm:bulletEnabled val="1"/>
        </dgm:presLayoutVars>
      </dgm:prSet>
      <dgm:spPr/>
    </dgm:pt>
  </dgm:ptLst>
  <dgm:cxnLst>
    <dgm:cxn modelId="{0881B103-3F5C-824C-A06D-65F8CB4B2E79}" type="presOf" srcId="{2F1AA893-2664-EE48-9947-213E44DAC3D4}" destId="{F214709D-D50F-1048-A4F2-A4BACC44374A}" srcOrd="0" destOrd="3" presId="urn:microsoft.com/office/officeart/2005/8/layout/list1"/>
    <dgm:cxn modelId="{91380206-2817-8B4B-91D2-4082765DDCF9}" type="presOf" srcId="{C1436F22-6460-44A9-9A99-A5DA43D5CF11}" destId="{F214709D-D50F-1048-A4F2-A4BACC44374A}" srcOrd="0" destOrd="0" presId="urn:microsoft.com/office/officeart/2005/8/layout/list1"/>
    <dgm:cxn modelId="{FF49730A-453A-EA42-9981-9DA0CA8006C4}" srcId="{36B14006-4323-43E2-86A2-564530B4249E}" destId="{04DDB223-4D5A-BE42-AE33-7E73400A93C6}" srcOrd="0" destOrd="0" parTransId="{EC1E24EE-0A6F-B94E-B6D0-2D71E29E2056}" sibTransId="{7D9CC5D4-BE6E-EA40-8133-045AB945BF9E}"/>
    <dgm:cxn modelId="{55E4A022-BCF4-0C46-8FFB-B5949219C15D}" type="presOf" srcId="{424031D9-07B1-431F-862D-E95FD8CF479B}" destId="{F0CE8CBA-42DC-FC4D-962F-8C219862D83E}" srcOrd="1" destOrd="0" presId="urn:microsoft.com/office/officeart/2005/8/layout/list1"/>
    <dgm:cxn modelId="{41AF473D-DACD-1344-B594-2CAECFAE77F7}" type="presOf" srcId="{04DDB223-4D5A-BE42-AE33-7E73400A93C6}" destId="{F214709D-D50F-1048-A4F2-A4BACC44374A}" srcOrd="0" destOrd="2" presId="urn:microsoft.com/office/officeart/2005/8/layout/list1"/>
    <dgm:cxn modelId="{E5E79D3D-622F-4EEA-A28A-488E304A79D3}" srcId="{C1436F22-6460-44A9-9A99-A5DA43D5CF11}" destId="{36B14006-4323-43E2-86A2-564530B4249E}" srcOrd="0" destOrd="0" parTransId="{931FE939-B180-4E3C-B802-6FEAB982E266}" sibTransId="{CA397CAB-BE9A-4381-97C6-DA53977C75A9}"/>
    <dgm:cxn modelId="{285B795E-6849-4189-9C6C-4C5E7493C80C}" srcId="{D51A48C1-58C6-4F5E-9852-921AC2B983F5}" destId="{2332B7A8-A801-4EE2-ABE8-FA63FF7C98E4}" srcOrd="2" destOrd="0" parTransId="{2F766131-7396-4677-959A-09A8486B6FD9}" sibTransId="{7C585008-F76C-4FB0-B575-FEDC34F6AEB0}"/>
    <dgm:cxn modelId="{58059B42-6434-5F4C-A788-D2097FA1C752}" type="presOf" srcId="{4703A8BF-A2D5-4EDE-85EE-940E3ED6E2E8}" destId="{A8C8362D-CAC4-124E-BFE3-DE98E91FA594}" srcOrd="0" destOrd="0" presId="urn:microsoft.com/office/officeart/2005/8/layout/list1"/>
    <dgm:cxn modelId="{7706C663-8C84-426E-849B-7390121D84DF}" srcId="{1D54D4A3-3C20-41A7-AE19-1C9BFCDC2A44}" destId="{4703A8BF-A2D5-4EDE-85EE-940E3ED6E2E8}" srcOrd="0" destOrd="0" parTransId="{9BDAFFD6-360C-4FE2-A771-FC798E6A9AC5}" sibTransId="{C072028A-1E06-490F-BCD9-9747F3B12767}"/>
    <dgm:cxn modelId="{DC907169-8262-9748-B178-C024ED290E78}" type="presOf" srcId="{2332B7A8-A801-4EE2-ABE8-FA63FF7C98E4}" destId="{14E8C7F2-8A36-C94B-B37D-115CC947839C}" srcOrd="0" destOrd="0" presId="urn:microsoft.com/office/officeart/2005/8/layout/list1"/>
    <dgm:cxn modelId="{66DAF257-802B-044A-BC95-4D57F2A2BC31}" type="presOf" srcId="{C1A22655-97F9-4749-A7BE-CE49F9AC00C6}" destId="{4154CF45-17CF-BE45-91EA-4C1A001F24FB}" srcOrd="0" destOrd="0" presId="urn:microsoft.com/office/officeart/2005/8/layout/list1"/>
    <dgm:cxn modelId="{85DCC058-8070-CA4B-B780-11FF52331539}" srcId="{2332B7A8-A801-4EE2-ABE8-FA63FF7C98E4}" destId="{C45F4B11-BA8C-4142-852A-3AEF23DEC8C7}" srcOrd="1" destOrd="0" parTransId="{88457DD8-D8C1-6F48-B7C4-38D4BEF432B8}" sibTransId="{3709EDAE-C1D5-4045-8AB5-49D693E4EA37}"/>
    <dgm:cxn modelId="{84B7008D-5C4C-2541-8FB0-A3C8F7B49FCA}" type="presOf" srcId="{D51A48C1-58C6-4F5E-9852-921AC2B983F5}" destId="{CD849253-0D5C-D840-952A-77BEF52FD4BE}" srcOrd="0" destOrd="0" presId="urn:microsoft.com/office/officeart/2005/8/layout/list1"/>
    <dgm:cxn modelId="{B5C7CA9E-D8A1-4FD3-8B35-9C661823CE41}" srcId="{D51A48C1-58C6-4F5E-9852-921AC2B983F5}" destId="{424031D9-07B1-431F-862D-E95FD8CF479B}" srcOrd="1" destOrd="0" parTransId="{A76882BA-E574-4178-B121-69116F14828C}" sibTransId="{948A2320-107B-45C5-ACAA-267A902B0573}"/>
    <dgm:cxn modelId="{32C8F0A7-E65A-4756-856E-09862B2F2EEA}" srcId="{2332B7A8-A801-4EE2-ABE8-FA63FF7C98E4}" destId="{C1436F22-6460-44A9-9A99-A5DA43D5CF11}" srcOrd="0" destOrd="0" parTransId="{C87CC06A-9E43-4A51-B5DE-75EC48BB2F66}" sibTransId="{2E4B9C10-56E5-4C64-ADEC-0B93EAFEEF45}"/>
    <dgm:cxn modelId="{D48003B4-65DE-A54A-8EF4-747599E96709}" type="presOf" srcId="{2332B7A8-A801-4EE2-ABE8-FA63FF7C98E4}" destId="{90A21328-FE99-B948-A574-575CB63E3922}" srcOrd="1" destOrd="0" presId="urn:microsoft.com/office/officeart/2005/8/layout/list1"/>
    <dgm:cxn modelId="{1506BAB4-4002-444C-AA56-0EE85BCAE539}" type="presOf" srcId="{1D54D4A3-3C20-41A7-AE19-1C9BFCDC2A44}" destId="{40D74BEE-B28C-FD46-BC7D-3B197D39F010}" srcOrd="0" destOrd="0" presId="urn:microsoft.com/office/officeart/2005/8/layout/list1"/>
    <dgm:cxn modelId="{4B1AE3CD-E2BE-CF48-B20E-2EBFF85589DE}" type="presOf" srcId="{424031D9-07B1-431F-862D-E95FD8CF479B}" destId="{39D4D3ED-102E-0744-9839-1CC674CAAB33}" srcOrd="0" destOrd="0" presId="urn:microsoft.com/office/officeart/2005/8/layout/list1"/>
    <dgm:cxn modelId="{25B025D5-DA71-BF4D-AFA1-625AF9124422}" type="presOf" srcId="{36B14006-4323-43E2-86A2-564530B4249E}" destId="{F214709D-D50F-1048-A4F2-A4BACC44374A}" srcOrd="0" destOrd="1" presId="urn:microsoft.com/office/officeart/2005/8/layout/list1"/>
    <dgm:cxn modelId="{42EB2BD5-1B23-45AE-B974-D37E86B25CDF}" srcId="{D51A48C1-58C6-4F5E-9852-921AC2B983F5}" destId="{1D54D4A3-3C20-41A7-AE19-1C9BFCDC2A44}" srcOrd="0" destOrd="0" parTransId="{C817C5B1-41AA-4200-BB04-23BC8995C048}" sibTransId="{212007DA-28C9-4228-B6E3-067C46278EEC}"/>
    <dgm:cxn modelId="{EE6F6BD9-A26E-4D28-A915-10C0D4BAAF24}" srcId="{424031D9-07B1-431F-862D-E95FD8CF479B}" destId="{C1A22655-97F9-4749-A7BE-CE49F9AC00C6}" srcOrd="0" destOrd="0" parTransId="{CFAF3873-19EC-4CE9-8A63-95445657093C}" sibTransId="{2CFB39EC-AE90-450E-A314-05DCEBE21295}"/>
    <dgm:cxn modelId="{50784AE2-5251-7446-B126-98BB8B3E1B84}" srcId="{36B14006-4323-43E2-86A2-564530B4249E}" destId="{2F1AA893-2664-EE48-9947-213E44DAC3D4}" srcOrd="1" destOrd="0" parTransId="{82D5F4CB-9A73-4D43-AD23-F8C477026184}" sibTransId="{766665CA-5F8A-4445-8F56-D11776A30FDD}"/>
    <dgm:cxn modelId="{EB1255EF-31B9-D04F-B5DC-26D07398E579}" type="presOf" srcId="{C45F4B11-BA8C-4142-852A-3AEF23DEC8C7}" destId="{F214709D-D50F-1048-A4F2-A4BACC44374A}" srcOrd="0" destOrd="4" presId="urn:microsoft.com/office/officeart/2005/8/layout/list1"/>
    <dgm:cxn modelId="{F624BFFB-6122-6244-A297-EB7A9ED3A848}" type="presOf" srcId="{1D54D4A3-3C20-41A7-AE19-1C9BFCDC2A44}" destId="{D17DA55E-37E8-0F4F-B295-EDB5B46BC96A}" srcOrd="1" destOrd="0" presId="urn:microsoft.com/office/officeart/2005/8/layout/list1"/>
    <dgm:cxn modelId="{96868542-9567-F84D-BEE1-6CBE334B557A}" type="presParOf" srcId="{CD849253-0D5C-D840-952A-77BEF52FD4BE}" destId="{8461523E-11F1-9B4C-B7C7-8F011D80519F}" srcOrd="0" destOrd="0" presId="urn:microsoft.com/office/officeart/2005/8/layout/list1"/>
    <dgm:cxn modelId="{9881FA50-B0A0-4542-81B0-FD4303C72063}" type="presParOf" srcId="{8461523E-11F1-9B4C-B7C7-8F011D80519F}" destId="{40D74BEE-B28C-FD46-BC7D-3B197D39F010}" srcOrd="0" destOrd="0" presId="urn:microsoft.com/office/officeart/2005/8/layout/list1"/>
    <dgm:cxn modelId="{B96F5084-2287-BC42-AE2F-3B032A7A7842}" type="presParOf" srcId="{8461523E-11F1-9B4C-B7C7-8F011D80519F}" destId="{D17DA55E-37E8-0F4F-B295-EDB5B46BC96A}" srcOrd="1" destOrd="0" presId="urn:microsoft.com/office/officeart/2005/8/layout/list1"/>
    <dgm:cxn modelId="{AE31F0C2-C455-AE46-A0B5-578B96C02508}" type="presParOf" srcId="{CD849253-0D5C-D840-952A-77BEF52FD4BE}" destId="{8C2184DE-4FB3-EF48-BCE2-D7E1FAEFA0CC}" srcOrd="1" destOrd="0" presId="urn:microsoft.com/office/officeart/2005/8/layout/list1"/>
    <dgm:cxn modelId="{E26B99C2-6E70-EA44-B3DC-9F484A021CF4}" type="presParOf" srcId="{CD849253-0D5C-D840-952A-77BEF52FD4BE}" destId="{A8C8362D-CAC4-124E-BFE3-DE98E91FA594}" srcOrd="2" destOrd="0" presId="urn:microsoft.com/office/officeart/2005/8/layout/list1"/>
    <dgm:cxn modelId="{FD567C5B-1B48-A443-BC8C-9BABA5783E07}" type="presParOf" srcId="{CD849253-0D5C-D840-952A-77BEF52FD4BE}" destId="{7B71D80E-2EDF-B845-8CB8-3824928E5FF3}" srcOrd="3" destOrd="0" presId="urn:microsoft.com/office/officeart/2005/8/layout/list1"/>
    <dgm:cxn modelId="{7162C252-F549-0D49-B75F-6D9B9C9390B9}" type="presParOf" srcId="{CD849253-0D5C-D840-952A-77BEF52FD4BE}" destId="{2CDA05A0-8F10-9145-A333-F013A318BE67}" srcOrd="4" destOrd="0" presId="urn:microsoft.com/office/officeart/2005/8/layout/list1"/>
    <dgm:cxn modelId="{CD6DB797-A52D-3C4D-A364-5434DC191E2B}" type="presParOf" srcId="{2CDA05A0-8F10-9145-A333-F013A318BE67}" destId="{39D4D3ED-102E-0744-9839-1CC674CAAB33}" srcOrd="0" destOrd="0" presId="urn:microsoft.com/office/officeart/2005/8/layout/list1"/>
    <dgm:cxn modelId="{09B30DA4-E0F6-E142-A84D-EB1CF0AE0061}" type="presParOf" srcId="{2CDA05A0-8F10-9145-A333-F013A318BE67}" destId="{F0CE8CBA-42DC-FC4D-962F-8C219862D83E}" srcOrd="1" destOrd="0" presId="urn:microsoft.com/office/officeart/2005/8/layout/list1"/>
    <dgm:cxn modelId="{13469E84-DC8C-B24C-8445-C7448719FD3F}" type="presParOf" srcId="{CD849253-0D5C-D840-952A-77BEF52FD4BE}" destId="{C27E1FE0-D74A-0E44-B972-B01A3C64C3EC}" srcOrd="5" destOrd="0" presId="urn:microsoft.com/office/officeart/2005/8/layout/list1"/>
    <dgm:cxn modelId="{C73B094B-602B-DD4E-A81D-DB4088559E93}" type="presParOf" srcId="{CD849253-0D5C-D840-952A-77BEF52FD4BE}" destId="{4154CF45-17CF-BE45-91EA-4C1A001F24FB}" srcOrd="6" destOrd="0" presId="urn:microsoft.com/office/officeart/2005/8/layout/list1"/>
    <dgm:cxn modelId="{B19D7F1F-F0AF-6C44-ACA7-52D736F5CCBB}" type="presParOf" srcId="{CD849253-0D5C-D840-952A-77BEF52FD4BE}" destId="{BB581E2F-3538-2F4C-928D-80911F3D0FD3}" srcOrd="7" destOrd="0" presId="urn:microsoft.com/office/officeart/2005/8/layout/list1"/>
    <dgm:cxn modelId="{C06AD43D-A4CF-3A45-824C-990382C68BC4}" type="presParOf" srcId="{CD849253-0D5C-D840-952A-77BEF52FD4BE}" destId="{A6512ED3-98E8-754A-85D7-93D21E895F10}" srcOrd="8" destOrd="0" presId="urn:microsoft.com/office/officeart/2005/8/layout/list1"/>
    <dgm:cxn modelId="{EA8ED691-74EC-3342-B771-E15CD943FAE4}" type="presParOf" srcId="{A6512ED3-98E8-754A-85D7-93D21E895F10}" destId="{14E8C7F2-8A36-C94B-B37D-115CC947839C}" srcOrd="0" destOrd="0" presId="urn:microsoft.com/office/officeart/2005/8/layout/list1"/>
    <dgm:cxn modelId="{5CEA69A0-76C9-BA4F-9D7E-B588520D452C}" type="presParOf" srcId="{A6512ED3-98E8-754A-85D7-93D21E895F10}" destId="{90A21328-FE99-B948-A574-575CB63E3922}" srcOrd="1" destOrd="0" presId="urn:microsoft.com/office/officeart/2005/8/layout/list1"/>
    <dgm:cxn modelId="{71AF6BDD-EE93-3745-8D53-0B35496AC18A}" type="presParOf" srcId="{CD849253-0D5C-D840-952A-77BEF52FD4BE}" destId="{FD108C21-E9C5-7E43-AE3F-43EFB743AD58}" srcOrd="9" destOrd="0" presId="urn:microsoft.com/office/officeart/2005/8/layout/list1"/>
    <dgm:cxn modelId="{62B053C0-31A5-2F4D-83EB-54B30727BB41}" type="presParOf" srcId="{CD849253-0D5C-D840-952A-77BEF52FD4BE}" destId="{F214709D-D50F-1048-A4F2-A4BACC4437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51A48C1-58C6-4F5E-9852-921AC2B983F5}"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4703A8BF-A2D5-4EDE-85EE-940E3ED6E2E8}">
      <dgm:prSet custT="1"/>
      <dgm:spPr/>
      <dgm:t>
        <a:bodyPr/>
        <a:lstStyle/>
        <a:p>
          <a:r>
            <a:rPr lang="en-US" sz="1000" dirty="0"/>
            <a:t>Individual should leave building immediately</a:t>
          </a:r>
        </a:p>
      </dgm:t>
    </dgm:pt>
    <dgm:pt modelId="{9BDAFFD6-360C-4FE2-A771-FC798E6A9AC5}" type="parTrans" cxnId="{7706C663-8C84-426E-849B-7390121D84DF}">
      <dgm:prSet/>
      <dgm:spPr/>
      <dgm:t>
        <a:bodyPr/>
        <a:lstStyle/>
        <a:p>
          <a:endParaRPr lang="en-US"/>
        </a:p>
      </dgm:t>
    </dgm:pt>
    <dgm:pt modelId="{C072028A-1E06-490F-BCD9-9747F3B12767}" type="sibTrans" cxnId="{7706C663-8C84-426E-849B-7390121D84DF}">
      <dgm:prSet/>
      <dgm:spPr/>
      <dgm:t>
        <a:bodyPr/>
        <a:lstStyle/>
        <a:p>
          <a:endParaRPr lang="en-US"/>
        </a:p>
      </dgm:t>
    </dgm:pt>
    <dgm:pt modelId="{2332B7A8-A801-4EE2-ABE8-FA63FF7C98E4}">
      <dgm:prSet custT="1"/>
      <dgm:spPr>
        <a:solidFill>
          <a:srgbClr val="92D050"/>
        </a:solidFill>
      </dgm:spPr>
      <dgm:t>
        <a:bodyPr anchor="ctr" anchorCtr="0"/>
        <a:lstStyle/>
        <a:p>
          <a:r>
            <a:rPr lang="en-US" sz="1200" b="1" dirty="0"/>
            <a:t>If a COVID + Individual has not </a:t>
          </a:r>
          <a:r>
            <a:rPr lang="en-US" sz="1200" b="1" u="none" dirty="0"/>
            <a:t>been </a:t>
          </a:r>
          <a:r>
            <a:rPr lang="en-US" sz="1200" b="1" dirty="0"/>
            <a:t>in the gym in more than 24 hours</a:t>
          </a:r>
        </a:p>
      </dgm:t>
    </dgm:pt>
    <dgm:pt modelId="{2F766131-7396-4677-959A-09A8486B6FD9}" type="parTrans" cxnId="{285B795E-6849-4189-9C6C-4C5E7493C80C}">
      <dgm:prSet/>
      <dgm:spPr/>
      <dgm:t>
        <a:bodyPr/>
        <a:lstStyle/>
        <a:p>
          <a:endParaRPr lang="en-US"/>
        </a:p>
      </dgm:t>
    </dgm:pt>
    <dgm:pt modelId="{7C585008-F76C-4FB0-B575-FEDC34F6AEB0}" type="sibTrans" cxnId="{285B795E-6849-4189-9C6C-4C5E7493C80C}">
      <dgm:prSet/>
      <dgm:spPr/>
      <dgm:t>
        <a:bodyPr/>
        <a:lstStyle/>
        <a:p>
          <a:endParaRPr lang="en-US"/>
        </a:p>
      </dgm:t>
    </dgm:pt>
    <dgm:pt modelId="{1CC9C89A-72F9-0143-819D-1502C390D2F1}">
      <dgm:prSet custT="1"/>
      <dgm:spPr/>
      <dgm:t>
        <a:bodyPr/>
        <a:lstStyle/>
        <a:p>
          <a:r>
            <a:rPr lang="en-US" sz="1000" dirty="0"/>
            <a:t>If unable, isolate them in </a:t>
          </a:r>
          <a:r>
            <a:rPr lang="en-US" sz="1000" b="1" u="sng" dirty="0"/>
            <a:t>Staff/Area/ Room</a:t>
          </a:r>
          <a:r>
            <a:rPr lang="en-US" sz="1000" b="1" u="none" dirty="0"/>
            <a:t> </a:t>
          </a:r>
          <a:r>
            <a:rPr lang="en-US" sz="1000" dirty="0"/>
            <a:t>until able to depart</a:t>
          </a:r>
        </a:p>
      </dgm:t>
    </dgm:pt>
    <dgm:pt modelId="{1120030B-1F1E-414F-A9DD-3E578D4588AD}" type="parTrans" cxnId="{047BFE6D-4C6F-3248-BE57-B38201907BB0}">
      <dgm:prSet/>
      <dgm:spPr/>
      <dgm:t>
        <a:bodyPr/>
        <a:lstStyle/>
        <a:p>
          <a:endParaRPr lang="en-US"/>
        </a:p>
      </dgm:t>
    </dgm:pt>
    <dgm:pt modelId="{A6EB025A-436F-4A49-8759-11B8B93E72B0}" type="sibTrans" cxnId="{047BFE6D-4C6F-3248-BE57-B38201907BB0}">
      <dgm:prSet/>
      <dgm:spPr/>
      <dgm:t>
        <a:bodyPr/>
        <a:lstStyle/>
        <a:p>
          <a:endParaRPr lang="en-US"/>
        </a:p>
      </dgm:t>
    </dgm:pt>
    <dgm:pt modelId="{76CCC991-5F78-034D-B6B9-DEF1AE151D93}">
      <dgm:prSet custT="1"/>
      <dgm:spPr/>
      <dgm:t>
        <a:bodyPr/>
        <a:lstStyle/>
        <a:p>
          <a:r>
            <a:rPr lang="en-US" sz="1000" dirty="0"/>
            <a:t>Remove &amp; close off any areas the individual was in that day from others in the gym</a:t>
          </a:r>
        </a:p>
      </dgm:t>
    </dgm:pt>
    <dgm:pt modelId="{302853CF-222D-EE45-906C-F1C056367D08}" type="parTrans" cxnId="{F8B60277-CFBA-114C-A8FA-303F68268CFF}">
      <dgm:prSet/>
      <dgm:spPr/>
      <dgm:t>
        <a:bodyPr/>
        <a:lstStyle/>
        <a:p>
          <a:endParaRPr lang="en-US"/>
        </a:p>
      </dgm:t>
    </dgm:pt>
    <dgm:pt modelId="{2A94D321-3A82-584E-A0AE-DC507D6082D4}" type="sibTrans" cxnId="{F8B60277-CFBA-114C-A8FA-303F68268CFF}">
      <dgm:prSet/>
      <dgm:spPr/>
      <dgm:t>
        <a:bodyPr/>
        <a:lstStyle/>
        <a:p>
          <a:endParaRPr lang="en-US"/>
        </a:p>
      </dgm:t>
    </dgm:pt>
    <dgm:pt modelId="{41306499-CD07-214D-BD48-6CC5A050DA21}">
      <dgm:prSet custT="1"/>
      <dgm:spPr/>
      <dgm:t>
        <a:bodyPr/>
        <a:lstStyle/>
        <a:p>
          <a:r>
            <a:rPr lang="en-US" sz="1000" dirty="0"/>
            <a:t>Provide mask, if they do not have one, &amp; encourage them to wear it</a:t>
          </a:r>
        </a:p>
      </dgm:t>
    </dgm:pt>
    <dgm:pt modelId="{DCC48C3D-5F49-3647-8FA3-7698FE23E6FA}" type="sibTrans" cxnId="{726FA036-1F56-734C-9095-4D7036759A74}">
      <dgm:prSet/>
      <dgm:spPr/>
      <dgm:t>
        <a:bodyPr/>
        <a:lstStyle/>
        <a:p>
          <a:endParaRPr lang="en-US"/>
        </a:p>
      </dgm:t>
    </dgm:pt>
    <dgm:pt modelId="{EDB6F949-423C-C24D-AA5A-A2448251C2C5}" type="parTrans" cxnId="{726FA036-1F56-734C-9095-4D7036759A74}">
      <dgm:prSet/>
      <dgm:spPr/>
      <dgm:t>
        <a:bodyPr/>
        <a:lstStyle/>
        <a:p>
          <a:endParaRPr lang="en-US"/>
        </a:p>
      </dgm:t>
    </dgm:pt>
    <dgm:pt modelId="{48AF59EE-AC55-CB48-A2A5-6CA499ABED8B}">
      <dgm:prSet custT="1"/>
      <dgm:spPr/>
      <dgm:t>
        <a:bodyPr/>
        <a:lstStyle/>
        <a:p>
          <a:r>
            <a:rPr lang="en-US" sz="1000" dirty="0"/>
            <a:t>Initiate Closing Procedures</a:t>
          </a:r>
        </a:p>
      </dgm:t>
    </dgm:pt>
    <dgm:pt modelId="{A8110D53-429E-834D-BC8A-5FD871C9CEEA}" type="parTrans" cxnId="{972CB5AA-660E-554C-A8A1-C18EE412485C}">
      <dgm:prSet/>
      <dgm:spPr/>
      <dgm:t>
        <a:bodyPr/>
        <a:lstStyle/>
        <a:p>
          <a:endParaRPr lang="en-US"/>
        </a:p>
      </dgm:t>
    </dgm:pt>
    <dgm:pt modelId="{C51BC211-D17B-4246-BA6A-5B8E5712CD85}" type="sibTrans" cxnId="{972CB5AA-660E-554C-A8A1-C18EE412485C}">
      <dgm:prSet/>
      <dgm:spPr/>
      <dgm:t>
        <a:bodyPr/>
        <a:lstStyle/>
        <a:p>
          <a:endParaRPr lang="en-US"/>
        </a:p>
      </dgm:t>
    </dgm:pt>
    <dgm:pt modelId="{045733BF-B78C-6342-BE7C-0D9F5961DC6B}">
      <dgm:prSet custT="1"/>
      <dgm:spPr/>
      <dgm:t>
        <a:bodyPr/>
        <a:lstStyle/>
        <a:p>
          <a:r>
            <a:rPr lang="en-US" sz="1000" dirty="0"/>
            <a:t>Continue normal operations</a:t>
          </a:r>
        </a:p>
      </dgm:t>
    </dgm:pt>
    <dgm:pt modelId="{F81001FC-2148-B548-99A9-2B7AC67FAC0A}" type="parTrans" cxnId="{8C5C032A-294A-D748-9352-D91651BEA3E4}">
      <dgm:prSet/>
      <dgm:spPr/>
      <dgm:t>
        <a:bodyPr/>
        <a:lstStyle/>
        <a:p>
          <a:endParaRPr lang="en-US"/>
        </a:p>
      </dgm:t>
    </dgm:pt>
    <dgm:pt modelId="{190C0F08-44A2-CE4A-80BE-035012FA994E}" type="sibTrans" cxnId="{8C5C032A-294A-D748-9352-D91651BEA3E4}">
      <dgm:prSet/>
      <dgm:spPr/>
      <dgm:t>
        <a:bodyPr/>
        <a:lstStyle/>
        <a:p>
          <a:endParaRPr lang="en-US"/>
        </a:p>
      </dgm:t>
    </dgm:pt>
    <dgm:pt modelId="{1D54D4A3-3C20-41A7-AE19-1C9BFCDC2A44}">
      <dgm:prSet custT="1"/>
      <dgm:spPr>
        <a:solidFill>
          <a:schemeClr val="accent6">
            <a:lumMod val="75000"/>
          </a:schemeClr>
        </a:solidFill>
      </dgm:spPr>
      <dgm:t>
        <a:bodyPr/>
        <a:lstStyle/>
        <a:p>
          <a:r>
            <a:rPr lang="en-US" sz="1200" b="1" dirty="0"/>
            <a:t>If Individual is currently in the building</a:t>
          </a:r>
        </a:p>
      </dgm:t>
    </dgm:pt>
    <dgm:pt modelId="{212007DA-28C9-4228-B6E3-067C46278EEC}" type="sibTrans" cxnId="{42EB2BD5-1B23-45AE-B974-D37E86B25CDF}">
      <dgm:prSet/>
      <dgm:spPr/>
      <dgm:t>
        <a:bodyPr/>
        <a:lstStyle/>
        <a:p>
          <a:endParaRPr lang="en-US"/>
        </a:p>
      </dgm:t>
    </dgm:pt>
    <dgm:pt modelId="{C817C5B1-41AA-4200-BB04-23BC8995C048}" type="parTrans" cxnId="{42EB2BD5-1B23-45AE-B974-D37E86B25CDF}">
      <dgm:prSet/>
      <dgm:spPr/>
      <dgm:t>
        <a:bodyPr/>
        <a:lstStyle/>
        <a:p>
          <a:endParaRPr lang="en-US"/>
        </a:p>
      </dgm:t>
    </dgm:pt>
    <dgm:pt modelId="{0E89DCCC-1C70-7F4A-9409-BE2AA9CEACAB}">
      <dgm:prSet custT="1"/>
      <dgm:spPr>
        <a:solidFill>
          <a:schemeClr val="accent5">
            <a:lumMod val="75000"/>
          </a:schemeClr>
        </a:solidFill>
      </dgm:spPr>
      <dgm:t>
        <a:bodyPr/>
        <a:lstStyle/>
        <a:p>
          <a:r>
            <a:rPr lang="en-US" sz="1200" b="1" dirty="0"/>
            <a:t>If a COVID + Individual has been in the gym within the past 24 hours </a:t>
          </a:r>
          <a:r>
            <a:rPr lang="en-US" sz="1200" b="1" u="sng" dirty="0"/>
            <a:t>OR </a:t>
          </a:r>
        </a:p>
        <a:p>
          <a:r>
            <a:rPr lang="en-US" sz="1200" b="1" dirty="0"/>
            <a:t>There are 3 or more COVID + Individuals within a 4-day period</a:t>
          </a:r>
        </a:p>
      </dgm:t>
    </dgm:pt>
    <dgm:pt modelId="{08CE28F1-937D-5846-9E4A-37DABBBAB6D0}" type="parTrans" cxnId="{75903143-B06E-9C4A-850C-2736A4CABF18}">
      <dgm:prSet/>
      <dgm:spPr/>
      <dgm:t>
        <a:bodyPr/>
        <a:lstStyle/>
        <a:p>
          <a:endParaRPr lang="en-US"/>
        </a:p>
      </dgm:t>
    </dgm:pt>
    <dgm:pt modelId="{FCCF86E7-5357-BE4B-BD6B-F620DF23600B}" type="sibTrans" cxnId="{75903143-B06E-9C4A-850C-2736A4CABF18}">
      <dgm:prSet/>
      <dgm:spPr/>
      <dgm:t>
        <a:bodyPr/>
        <a:lstStyle/>
        <a:p>
          <a:endParaRPr lang="en-US"/>
        </a:p>
      </dgm:t>
    </dgm:pt>
    <dgm:pt modelId="{126CAC70-3BB9-FA48-A36A-7D69830F0806}">
      <dgm:prSet custT="1"/>
      <dgm:spPr/>
      <dgm:t>
        <a:bodyPr/>
        <a:lstStyle/>
        <a:p>
          <a:r>
            <a:rPr lang="en-US" sz="1000" dirty="0"/>
            <a:t>Initiate Closing Procedures</a:t>
          </a:r>
        </a:p>
      </dgm:t>
    </dgm:pt>
    <dgm:pt modelId="{18B70FAB-7870-1D45-BDFF-2CFCE13F790B}" type="parTrans" cxnId="{01114831-1C25-DA42-A660-61B4F787DB72}">
      <dgm:prSet/>
      <dgm:spPr/>
      <dgm:t>
        <a:bodyPr/>
        <a:lstStyle/>
        <a:p>
          <a:endParaRPr lang="en-US"/>
        </a:p>
      </dgm:t>
    </dgm:pt>
    <dgm:pt modelId="{797E750C-749F-3A4A-A6D3-8710C3329B76}" type="sibTrans" cxnId="{01114831-1C25-DA42-A660-61B4F787DB72}">
      <dgm:prSet/>
      <dgm:spPr/>
      <dgm:t>
        <a:bodyPr/>
        <a:lstStyle/>
        <a:p>
          <a:endParaRPr lang="en-US"/>
        </a:p>
      </dgm:t>
    </dgm:pt>
    <dgm:pt modelId="{5222C118-0E67-524B-B773-7B35151C9C32}" type="pres">
      <dgm:prSet presAssocID="{D51A48C1-58C6-4F5E-9852-921AC2B983F5}" presName="linear" presStyleCnt="0">
        <dgm:presLayoutVars>
          <dgm:dir/>
          <dgm:animLvl val="lvl"/>
          <dgm:resizeHandles val="exact"/>
        </dgm:presLayoutVars>
      </dgm:prSet>
      <dgm:spPr/>
    </dgm:pt>
    <dgm:pt modelId="{396EBCBA-1855-8742-B8A1-E72343419CFD}" type="pres">
      <dgm:prSet presAssocID="{2332B7A8-A801-4EE2-ABE8-FA63FF7C98E4}" presName="parentLin" presStyleCnt="0"/>
      <dgm:spPr/>
    </dgm:pt>
    <dgm:pt modelId="{3C42FB20-E8B9-7748-9E34-61A612229172}" type="pres">
      <dgm:prSet presAssocID="{2332B7A8-A801-4EE2-ABE8-FA63FF7C98E4}" presName="parentLeftMargin" presStyleLbl="node1" presStyleIdx="0" presStyleCnt="3"/>
      <dgm:spPr/>
    </dgm:pt>
    <dgm:pt modelId="{8949E444-9C17-7A4D-AD15-CCB402D2866E}" type="pres">
      <dgm:prSet presAssocID="{2332B7A8-A801-4EE2-ABE8-FA63FF7C98E4}" presName="parentText" presStyleLbl="node1" presStyleIdx="0" presStyleCnt="3">
        <dgm:presLayoutVars>
          <dgm:chMax val="0"/>
          <dgm:bulletEnabled val="1"/>
        </dgm:presLayoutVars>
      </dgm:prSet>
      <dgm:spPr/>
    </dgm:pt>
    <dgm:pt modelId="{9106F037-BA94-B64C-BD94-58A7E1AAA518}" type="pres">
      <dgm:prSet presAssocID="{2332B7A8-A801-4EE2-ABE8-FA63FF7C98E4}" presName="negativeSpace" presStyleCnt="0"/>
      <dgm:spPr/>
    </dgm:pt>
    <dgm:pt modelId="{F3541F27-3146-E14B-A251-F6D97207810A}" type="pres">
      <dgm:prSet presAssocID="{2332B7A8-A801-4EE2-ABE8-FA63FF7C98E4}" presName="childText" presStyleLbl="conFgAcc1" presStyleIdx="0" presStyleCnt="3">
        <dgm:presLayoutVars>
          <dgm:bulletEnabled val="1"/>
        </dgm:presLayoutVars>
      </dgm:prSet>
      <dgm:spPr/>
    </dgm:pt>
    <dgm:pt modelId="{A932AAAA-107E-0A4F-97F7-F06F00A1EBD4}" type="pres">
      <dgm:prSet presAssocID="{7C585008-F76C-4FB0-B575-FEDC34F6AEB0}" presName="spaceBetweenRectangles" presStyleCnt="0"/>
      <dgm:spPr/>
    </dgm:pt>
    <dgm:pt modelId="{C47655B8-0432-2645-BC8B-D51552CBEBBD}" type="pres">
      <dgm:prSet presAssocID="{0E89DCCC-1C70-7F4A-9409-BE2AA9CEACAB}" presName="parentLin" presStyleCnt="0"/>
      <dgm:spPr/>
    </dgm:pt>
    <dgm:pt modelId="{06274713-DA45-7648-AE00-A56E06CB309C}" type="pres">
      <dgm:prSet presAssocID="{0E89DCCC-1C70-7F4A-9409-BE2AA9CEACAB}" presName="parentLeftMargin" presStyleLbl="node1" presStyleIdx="0" presStyleCnt="3"/>
      <dgm:spPr/>
    </dgm:pt>
    <dgm:pt modelId="{0DA8CFCA-E579-3245-A73D-50A9DCB55F15}" type="pres">
      <dgm:prSet presAssocID="{0E89DCCC-1C70-7F4A-9409-BE2AA9CEACAB}" presName="parentText" presStyleLbl="node1" presStyleIdx="1" presStyleCnt="3">
        <dgm:presLayoutVars>
          <dgm:chMax val="0"/>
          <dgm:bulletEnabled val="1"/>
        </dgm:presLayoutVars>
      </dgm:prSet>
      <dgm:spPr/>
    </dgm:pt>
    <dgm:pt modelId="{02BC3DA4-83EF-E24E-8D53-926FAFF44800}" type="pres">
      <dgm:prSet presAssocID="{0E89DCCC-1C70-7F4A-9409-BE2AA9CEACAB}" presName="negativeSpace" presStyleCnt="0"/>
      <dgm:spPr/>
    </dgm:pt>
    <dgm:pt modelId="{3AAE774F-11CA-8E44-B804-9197D047E2C4}" type="pres">
      <dgm:prSet presAssocID="{0E89DCCC-1C70-7F4A-9409-BE2AA9CEACAB}" presName="childText" presStyleLbl="conFgAcc1" presStyleIdx="1" presStyleCnt="3">
        <dgm:presLayoutVars>
          <dgm:bulletEnabled val="1"/>
        </dgm:presLayoutVars>
      </dgm:prSet>
      <dgm:spPr/>
    </dgm:pt>
    <dgm:pt modelId="{A445DB17-1499-224D-8E72-C2DB4225D589}" type="pres">
      <dgm:prSet presAssocID="{FCCF86E7-5357-BE4B-BD6B-F620DF23600B}" presName="spaceBetweenRectangles" presStyleCnt="0"/>
      <dgm:spPr/>
    </dgm:pt>
    <dgm:pt modelId="{52D59F64-5C76-1940-A8CC-19305C04FD21}" type="pres">
      <dgm:prSet presAssocID="{1D54D4A3-3C20-41A7-AE19-1C9BFCDC2A44}" presName="parentLin" presStyleCnt="0"/>
      <dgm:spPr/>
    </dgm:pt>
    <dgm:pt modelId="{E1741F3C-638A-924E-9183-378882287CE9}" type="pres">
      <dgm:prSet presAssocID="{1D54D4A3-3C20-41A7-AE19-1C9BFCDC2A44}" presName="parentLeftMargin" presStyleLbl="node1" presStyleIdx="1" presStyleCnt="3"/>
      <dgm:spPr/>
    </dgm:pt>
    <dgm:pt modelId="{850AD9BB-EE38-2A4D-B6BF-9D5050476265}" type="pres">
      <dgm:prSet presAssocID="{1D54D4A3-3C20-41A7-AE19-1C9BFCDC2A44}" presName="parentText" presStyleLbl="node1" presStyleIdx="2" presStyleCnt="3">
        <dgm:presLayoutVars>
          <dgm:chMax val="0"/>
          <dgm:bulletEnabled val="1"/>
        </dgm:presLayoutVars>
      </dgm:prSet>
      <dgm:spPr/>
    </dgm:pt>
    <dgm:pt modelId="{F520EA42-AE87-C24E-ABDB-D9C27CE9250E}" type="pres">
      <dgm:prSet presAssocID="{1D54D4A3-3C20-41A7-AE19-1C9BFCDC2A44}" presName="negativeSpace" presStyleCnt="0"/>
      <dgm:spPr/>
    </dgm:pt>
    <dgm:pt modelId="{3FBC46AB-7010-8049-AEAF-722CD5698D53}" type="pres">
      <dgm:prSet presAssocID="{1D54D4A3-3C20-41A7-AE19-1C9BFCDC2A44}" presName="childText" presStyleLbl="conFgAcc1" presStyleIdx="2" presStyleCnt="3">
        <dgm:presLayoutVars>
          <dgm:bulletEnabled val="1"/>
        </dgm:presLayoutVars>
      </dgm:prSet>
      <dgm:spPr/>
    </dgm:pt>
  </dgm:ptLst>
  <dgm:cxnLst>
    <dgm:cxn modelId="{8C5C032A-294A-D748-9352-D91651BEA3E4}" srcId="{2332B7A8-A801-4EE2-ABE8-FA63FF7C98E4}" destId="{045733BF-B78C-6342-BE7C-0D9F5961DC6B}" srcOrd="0" destOrd="0" parTransId="{F81001FC-2148-B548-99A9-2B7AC67FAC0A}" sibTransId="{190C0F08-44A2-CE4A-80BE-035012FA994E}"/>
    <dgm:cxn modelId="{01114831-1C25-DA42-A660-61B4F787DB72}" srcId="{0E89DCCC-1C70-7F4A-9409-BE2AA9CEACAB}" destId="{126CAC70-3BB9-FA48-A36A-7D69830F0806}" srcOrd="0" destOrd="0" parTransId="{18B70FAB-7870-1D45-BDFF-2CFCE13F790B}" sibTransId="{797E750C-749F-3A4A-A6D3-8710C3329B76}"/>
    <dgm:cxn modelId="{726FA036-1F56-734C-9095-4D7036759A74}" srcId="{1D54D4A3-3C20-41A7-AE19-1C9BFCDC2A44}" destId="{41306499-CD07-214D-BD48-6CC5A050DA21}" srcOrd="0" destOrd="0" parTransId="{EDB6F949-423C-C24D-AA5A-A2448251C2C5}" sibTransId="{DCC48C3D-5F49-3647-8FA3-7698FE23E6FA}"/>
    <dgm:cxn modelId="{44143F3D-959F-5C4B-8568-8835F195B060}" type="presOf" srcId="{2332B7A8-A801-4EE2-ABE8-FA63FF7C98E4}" destId="{8949E444-9C17-7A4D-AD15-CCB402D2866E}" srcOrd="1" destOrd="0" presId="urn:microsoft.com/office/officeart/2005/8/layout/list1"/>
    <dgm:cxn modelId="{285B795E-6849-4189-9C6C-4C5E7493C80C}" srcId="{D51A48C1-58C6-4F5E-9852-921AC2B983F5}" destId="{2332B7A8-A801-4EE2-ABE8-FA63FF7C98E4}" srcOrd="0" destOrd="0" parTransId="{2F766131-7396-4677-959A-09A8486B6FD9}" sibTransId="{7C585008-F76C-4FB0-B575-FEDC34F6AEB0}"/>
    <dgm:cxn modelId="{4A7C8560-59B8-A243-B5AF-E9FE7AC52A7E}" type="presOf" srcId="{2332B7A8-A801-4EE2-ABE8-FA63FF7C98E4}" destId="{3C42FB20-E8B9-7748-9E34-61A612229172}" srcOrd="0" destOrd="0" presId="urn:microsoft.com/office/officeart/2005/8/layout/list1"/>
    <dgm:cxn modelId="{75903143-B06E-9C4A-850C-2736A4CABF18}" srcId="{D51A48C1-58C6-4F5E-9852-921AC2B983F5}" destId="{0E89DCCC-1C70-7F4A-9409-BE2AA9CEACAB}" srcOrd="1" destOrd="0" parTransId="{08CE28F1-937D-5846-9E4A-37DABBBAB6D0}" sibTransId="{FCCF86E7-5357-BE4B-BD6B-F620DF23600B}"/>
    <dgm:cxn modelId="{7706C663-8C84-426E-849B-7390121D84DF}" srcId="{1D54D4A3-3C20-41A7-AE19-1C9BFCDC2A44}" destId="{4703A8BF-A2D5-4EDE-85EE-940E3ED6E2E8}" srcOrd="1" destOrd="0" parTransId="{9BDAFFD6-360C-4FE2-A771-FC798E6A9AC5}" sibTransId="{C072028A-1E06-490F-BCD9-9747F3B12767}"/>
    <dgm:cxn modelId="{B173B364-C69D-4145-AB8B-5D3DBD7E4944}" type="presOf" srcId="{41306499-CD07-214D-BD48-6CC5A050DA21}" destId="{3FBC46AB-7010-8049-AEAF-722CD5698D53}" srcOrd="0" destOrd="0" presId="urn:microsoft.com/office/officeart/2005/8/layout/list1"/>
    <dgm:cxn modelId="{99219868-26FD-5745-B8C9-29FA91306D3E}" type="presOf" srcId="{1D54D4A3-3C20-41A7-AE19-1C9BFCDC2A44}" destId="{850AD9BB-EE38-2A4D-B6BF-9D5050476265}" srcOrd="1" destOrd="0" presId="urn:microsoft.com/office/officeart/2005/8/layout/list1"/>
    <dgm:cxn modelId="{047BFE6D-4C6F-3248-BE57-B38201907BB0}" srcId="{4703A8BF-A2D5-4EDE-85EE-940E3ED6E2E8}" destId="{1CC9C89A-72F9-0143-819D-1502C390D2F1}" srcOrd="0" destOrd="0" parTransId="{1120030B-1F1E-414F-A9DD-3E578D4588AD}" sibTransId="{A6EB025A-436F-4A49-8759-11B8B93E72B0}"/>
    <dgm:cxn modelId="{3FDC944E-033F-1445-A67A-1F5EF6F6A673}" type="presOf" srcId="{D51A48C1-58C6-4F5E-9852-921AC2B983F5}" destId="{5222C118-0E67-524B-B773-7B35151C9C32}" srcOrd="0" destOrd="0" presId="urn:microsoft.com/office/officeart/2005/8/layout/list1"/>
    <dgm:cxn modelId="{7E81994E-D8F6-D948-815F-363984E0405F}" type="presOf" srcId="{045733BF-B78C-6342-BE7C-0D9F5961DC6B}" destId="{F3541F27-3146-E14B-A251-F6D97207810A}" srcOrd="0" destOrd="0" presId="urn:microsoft.com/office/officeart/2005/8/layout/list1"/>
    <dgm:cxn modelId="{F8B60277-CFBA-114C-A8FA-303F68268CFF}" srcId="{1D54D4A3-3C20-41A7-AE19-1C9BFCDC2A44}" destId="{76CCC991-5F78-034D-B6B9-DEF1AE151D93}" srcOrd="2" destOrd="0" parTransId="{302853CF-222D-EE45-906C-F1C056367D08}" sibTransId="{2A94D321-3A82-584E-A0AE-DC507D6082D4}"/>
    <dgm:cxn modelId="{62CDAAA5-A17F-7A45-8C52-8DD83DB914A5}" type="presOf" srcId="{126CAC70-3BB9-FA48-A36A-7D69830F0806}" destId="{3AAE774F-11CA-8E44-B804-9197D047E2C4}" srcOrd="0" destOrd="0" presId="urn:microsoft.com/office/officeart/2005/8/layout/list1"/>
    <dgm:cxn modelId="{972CB5AA-660E-554C-A8A1-C18EE412485C}" srcId="{1D54D4A3-3C20-41A7-AE19-1C9BFCDC2A44}" destId="{48AF59EE-AC55-CB48-A2A5-6CA499ABED8B}" srcOrd="3" destOrd="0" parTransId="{A8110D53-429E-834D-BC8A-5FD871C9CEEA}" sibTransId="{C51BC211-D17B-4246-BA6A-5B8E5712CD85}"/>
    <dgm:cxn modelId="{7E5F09AD-8F82-5A44-85BD-DA540B724AC8}" type="presOf" srcId="{4703A8BF-A2D5-4EDE-85EE-940E3ED6E2E8}" destId="{3FBC46AB-7010-8049-AEAF-722CD5698D53}" srcOrd="0" destOrd="1" presId="urn:microsoft.com/office/officeart/2005/8/layout/list1"/>
    <dgm:cxn modelId="{E3F03BB8-E11F-EA4A-9AF2-4188017A93A2}" type="presOf" srcId="{1D54D4A3-3C20-41A7-AE19-1C9BFCDC2A44}" destId="{E1741F3C-638A-924E-9183-378882287CE9}" srcOrd="0" destOrd="0" presId="urn:microsoft.com/office/officeart/2005/8/layout/list1"/>
    <dgm:cxn modelId="{09FB1CCB-C450-A947-AA42-4A2298737E23}" type="presOf" srcId="{76CCC991-5F78-034D-B6B9-DEF1AE151D93}" destId="{3FBC46AB-7010-8049-AEAF-722CD5698D53}" srcOrd="0" destOrd="3" presId="urn:microsoft.com/office/officeart/2005/8/layout/list1"/>
    <dgm:cxn modelId="{230508CF-B153-274B-903C-313F4B04136E}" type="presOf" srcId="{0E89DCCC-1C70-7F4A-9409-BE2AA9CEACAB}" destId="{0DA8CFCA-E579-3245-A73D-50A9DCB55F15}" srcOrd="1" destOrd="0" presId="urn:microsoft.com/office/officeart/2005/8/layout/list1"/>
    <dgm:cxn modelId="{42EB2BD5-1B23-45AE-B974-D37E86B25CDF}" srcId="{D51A48C1-58C6-4F5E-9852-921AC2B983F5}" destId="{1D54D4A3-3C20-41A7-AE19-1C9BFCDC2A44}" srcOrd="2" destOrd="0" parTransId="{C817C5B1-41AA-4200-BB04-23BC8995C048}" sibTransId="{212007DA-28C9-4228-B6E3-067C46278EEC}"/>
    <dgm:cxn modelId="{BF2087D8-9AD9-4646-844E-2D917C1B3E06}" type="presOf" srcId="{0E89DCCC-1C70-7F4A-9409-BE2AA9CEACAB}" destId="{06274713-DA45-7648-AE00-A56E06CB309C}" srcOrd="0" destOrd="0" presId="urn:microsoft.com/office/officeart/2005/8/layout/list1"/>
    <dgm:cxn modelId="{A794FDDC-B624-EA45-8621-C77CC159117D}" type="presOf" srcId="{48AF59EE-AC55-CB48-A2A5-6CA499ABED8B}" destId="{3FBC46AB-7010-8049-AEAF-722CD5698D53}" srcOrd="0" destOrd="4" presId="urn:microsoft.com/office/officeart/2005/8/layout/list1"/>
    <dgm:cxn modelId="{EB64B5F7-ECDE-AE40-B765-CC21904DA406}" type="presOf" srcId="{1CC9C89A-72F9-0143-819D-1502C390D2F1}" destId="{3FBC46AB-7010-8049-AEAF-722CD5698D53}" srcOrd="0" destOrd="2" presId="urn:microsoft.com/office/officeart/2005/8/layout/list1"/>
    <dgm:cxn modelId="{F39A1B51-8ADA-E74C-A888-F0EF2BA3DFD1}" type="presParOf" srcId="{5222C118-0E67-524B-B773-7B35151C9C32}" destId="{396EBCBA-1855-8742-B8A1-E72343419CFD}" srcOrd="0" destOrd="0" presId="urn:microsoft.com/office/officeart/2005/8/layout/list1"/>
    <dgm:cxn modelId="{5E36F09E-8C96-8041-8BB6-3EC495DC5D3E}" type="presParOf" srcId="{396EBCBA-1855-8742-B8A1-E72343419CFD}" destId="{3C42FB20-E8B9-7748-9E34-61A612229172}" srcOrd="0" destOrd="0" presId="urn:microsoft.com/office/officeart/2005/8/layout/list1"/>
    <dgm:cxn modelId="{95329894-042B-B54E-838E-3871AC3DE8C9}" type="presParOf" srcId="{396EBCBA-1855-8742-B8A1-E72343419CFD}" destId="{8949E444-9C17-7A4D-AD15-CCB402D2866E}" srcOrd="1" destOrd="0" presId="urn:microsoft.com/office/officeart/2005/8/layout/list1"/>
    <dgm:cxn modelId="{823C811D-55A8-0644-8CE2-9E95BC9E79FA}" type="presParOf" srcId="{5222C118-0E67-524B-B773-7B35151C9C32}" destId="{9106F037-BA94-B64C-BD94-58A7E1AAA518}" srcOrd="1" destOrd="0" presId="urn:microsoft.com/office/officeart/2005/8/layout/list1"/>
    <dgm:cxn modelId="{75218225-C810-1B45-98CA-B076A1977A3C}" type="presParOf" srcId="{5222C118-0E67-524B-B773-7B35151C9C32}" destId="{F3541F27-3146-E14B-A251-F6D97207810A}" srcOrd="2" destOrd="0" presId="urn:microsoft.com/office/officeart/2005/8/layout/list1"/>
    <dgm:cxn modelId="{27500A5D-3707-B84D-BDAC-2487A1DE0682}" type="presParOf" srcId="{5222C118-0E67-524B-B773-7B35151C9C32}" destId="{A932AAAA-107E-0A4F-97F7-F06F00A1EBD4}" srcOrd="3" destOrd="0" presId="urn:microsoft.com/office/officeart/2005/8/layout/list1"/>
    <dgm:cxn modelId="{F8373B94-404F-7742-9559-4B526513C5A4}" type="presParOf" srcId="{5222C118-0E67-524B-B773-7B35151C9C32}" destId="{C47655B8-0432-2645-BC8B-D51552CBEBBD}" srcOrd="4" destOrd="0" presId="urn:microsoft.com/office/officeart/2005/8/layout/list1"/>
    <dgm:cxn modelId="{FFDBF02D-13C2-E549-8FE4-44417436CD28}" type="presParOf" srcId="{C47655B8-0432-2645-BC8B-D51552CBEBBD}" destId="{06274713-DA45-7648-AE00-A56E06CB309C}" srcOrd="0" destOrd="0" presId="urn:microsoft.com/office/officeart/2005/8/layout/list1"/>
    <dgm:cxn modelId="{03A8322A-0B2B-E749-A93E-C28E2A8C9577}" type="presParOf" srcId="{C47655B8-0432-2645-BC8B-D51552CBEBBD}" destId="{0DA8CFCA-E579-3245-A73D-50A9DCB55F15}" srcOrd="1" destOrd="0" presId="urn:microsoft.com/office/officeart/2005/8/layout/list1"/>
    <dgm:cxn modelId="{463D7BC5-B217-A24E-A009-D53D1EE3BDC2}" type="presParOf" srcId="{5222C118-0E67-524B-B773-7B35151C9C32}" destId="{02BC3DA4-83EF-E24E-8D53-926FAFF44800}" srcOrd="5" destOrd="0" presId="urn:microsoft.com/office/officeart/2005/8/layout/list1"/>
    <dgm:cxn modelId="{5C04CCF3-4B56-1342-86CD-786368BA787D}" type="presParOf" srcId="{5222C118-0E67-524B-B773-7B35151C9C32}" destId="{3AAE774F-11CA-8E44-B804-9197D047E2C4}" srcOrd="6" destOrd="0" presId="urn:microsoft.com/office/officeart/2005/8/layout/list1"/>
    <dgm:cxn modelId="{5DC4B0CE-85CD-7847-A46A-C8DE061F01F5}" type="presParOf" srcId="{5222C118-0E67-524B-B773-7B35151C9C32}" destId="{A445DB17-1499-224D-8E72-C2DB4225D589}" srcOrd="7" destOrd="0" presId="urn:microsoft.com/office/officeart/2005/8/layout/list1"/>
    <dgm:cxn modelId="{BB7B9DA3-2D71-9D44-B4CF-23328F30D906}" type="presParOf" srcId="{5222C118-0E67-524B-B773-7B35151C9C32}" destId="{52D59F64-5C76-1940-A8CC-19305C04FD21}" srcOrd="8" destOrd="0" presId="urn:microsoft.com/office/officeart/2005/8/layout/list1"/>
    <dgm:cxn modelId="{DEE75BC9-02C2-C54A-8C01-D78E27D3A05D}" type="presParOf" srcId="{52D59F64-5C76-1940-A8CC-19305C04FD21}" destId="{E1741F3C-638A-924E-9183-378882287CE9}" srcOrd="0" destOrd="0" presId="urn:microsoft.com/office/officeart/2005/8/layout/list1"/>
    <dgm:cxn modelId="{08F98DB9-40C7-5F42-9C08-0EBE96010A38}" type="presParOf" srcId="{52D59F64-5C76-1940-A8CC-19305C04FD21}" destId="{850AD9BB-EE38-2A4D-B6BF-9D5050476265}" srcOrd="1" destOrd="0" presId="urn:microsoft.com/office/officeart/2005/8/layout/list1"/>
    <dgm:cxn modelId="{78FE1E24-2A3A-F947-9761-A72F92B37C9A}" type="presParOf" srcId="{5222C118-0E67-524B-B773-7B35151C9C32}" destId="{F520EA42-AE87-C24E-ABDB-D9C27CE9250E}" srcOrd="9" destOrd="0" presId="urn:microsoft.com/office/officeart/2005/8/layout/list1"/>
    <dgm:cxn modelId="{3588920F-E8A2-B841-BBC0-B5A02EDCDD09}" type="presParOf" srcId="{5222C118-0E67-524B-B773-7B35151C9C32}" destId="{3FBC46AB-7010-8049-AEAF-722CD5698D5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51A48C1-58C6-4F5E-9852-921AC2B983F5}"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2332B7A8-A801-4EE2-ABE8-FA63FF7C98E4}">
      <dgm:prSet/>
      <dgm:spPr>
        <a:solidFill>
          <a:schemeClr val="accent6">
            <a:lumMod val="75000"/>
          </a:schemeClr>
        </a:solidFill>
      </dgm:spPr>
      <dgm:t>
        <a:bodyPr/>
        <a:lstStyle/>
        <a:p>
          <a:r>
            <a:rPr lang="en-US" b="1" dirty="0"/>
            <a:t>COVID+ Closing Procedures</a:t>
          </a:r>
        </a:p>
      </dgm:t>
    </dgm:pt>
    <dgm:pt modelId="{2F766131-7396-4677-959A-09A8486B6FD9}" type="parTrans" cxnId="{285B795E-6849-4189-9C6C-4C5E7493C80C}">
      <dgm:prSet/>
      <dgm:spPr/>
      <dgm:t>
        <a:bodyPr/>
        <a:lstStyle/>
        <a:p>
          <a:endParaRPr lang="en-US"/>
        </a:p>
      </dgm:t>
    </dgm:pt>
    <dgm:pt modelId="{7C585008-F76C-4FB0-B575-FEDC34F6AEB0}" type="sibTrans" cxnId="{285B795E-6849-4189-9C6C-4C5E7493C80C}">
      <dgm:prSet/>
      <dgm:spPr/>
      <dgm:t>
        <a:bodyPr/>
        <a:lstStyle/>
        <a:p>
          <a:endParaRPr lang="en-US"/>
        </a:p>
      </dgm:t>
    </dgm:pt>
    <dgm:pt modelId="{65F9E686-4730-C74A-A165-0BAA72528229}">
      <dgm:prSet/>
      <dgm:spPr/>
      <dgm:t>
        <a:bodyPr/>
        <a:lstStyle/>
        <a:p>
          <a:r>
            <a:rPr lang="en-US" dirty="0"/>
            <a:t>Open all exterior doors in the area the individual was present for several minutes to ventilate building, if feasible.</a:t>
          </a:r>
        </a:p>
      </dgm:t>
    </dgm:pt>
    <dgm:pt modelId="{FE60D4C7-F086-894B-B9FA-7C0C86A80883}" type="parTrans" cxnId="{348674B0-4F3B-2F40-9BBC-D82EA4D54A45}">
      <dgm:prSet/>
      <dgm:spPr/>
      <dgm:t>
        <a:bodyPr/>
        <a:lstStyle/>
        <a:p>
          <a:endParaRPr lang="en-US"/>
        </a:p>
      </dgm:t>
    </dgm:pt>
    <dgm:pt modelId="{3439121F-5676-3B41-B125-6FB4481C3B95}" type="sibTrans" cxnId="{348674B0-4F3B-2F40-9BBC-D82EA4D54A45}">
      <dgm:prSet/>
      <dgm:spPr/>
      <dgm:t>
        <a:bodyPr/>
        <a:lstStyle/>
        <a:p>
          <a:endParaRPr lang="en-US"/>
        </a:p>
      </dgm:t>
    </dgm:pt>
    <dgm:pt modelId="{A2FDCAD3-0DC4-694D-A68A-B0941036BA7E}">
      <dgm:prSet/>
      <dgm:spPr/>
      <dgm:t>
        <a:bodyPr/>
        <a:lstStyle/>
        <a:p>
          <a:r>
            <a:rPr lang="en-US" dirty="0"/>
            <a:t>Announce Gym Closing to Staff</a:t>
          </a:r>
        </a:p>
      </dgm:t>
    </dgm:pt>
    <dgm:pt modelId="{3C3DFF65-5FFF-D640-91A8-8645BBFA1359}" type="parTrans" cxnId="{E55773AF-0A23-3440-AED1-38FC64F13CB8}">
      <dgm:prSet/>
      <dgm:spPr/>
      <dgm:t>
        <a:bodyPr/>
        <a:lstStyle/>
        <a:p>
          <a:endParaRPr lang="en-US"/>
        </a:p>
      </dgm:t>
    </dgm:pt>
    <dgm:pt modelId="{2D310C65-8457-7B4F-AF76-4E64FB5A50C4}" type="sibTrans" cxnId="{E55773AF-0A23-3440-AED1-38FC64F13CB8}">
      <dgm:prSet/>
      <dgm:spPr/>
      <dgm:t>
        <a:bodyPr/>
        <a:lstStyle/>
        <a:p>
          <a:endParaRPr lang="en-US"/>
        </a:p>
      </dgm:t>
    </dgm:pt>
    <dgm:pt modelId="{46F7E6D1-EA9A-3046-BE6C-5EF313B5E08B}">
      <dgm:prSet/>
      <dgm:spPr/>
      <dgm:t>
        <a:bodyPr/>
        <a:lstStyle/>
        <a:p>
          <a:r>
            <a:rPr lang="en-US" dirty="0"/>
            <a:t>Contact impacted activities to announce closing</a:t>
          </a:r>
        </a:p>
      </dgm:t>
    </dgm:pt>
    <dgm:pt modelId="{4CA5F854-7A3E-6A4E-9151-0A6749C50824}" type="parTrans" cxnId="{5AE1D43D-DA4D-6B45-BC30-D202B4EFE84A}">
      <dgm:prSet/>
      <dgm:spPr/>
      <dgm:t>
        <a:bodyPr/>
        <a:lstStyle/>
        <a:p>
          <a:endParaRPr lang="en-US"/>
        </a:p>
      </dgm:t>
    </dgm:pt>
    <dgm:pt modelId="{995923E4-6A53-F94F-9E93-E95A80CF4DE3}" type="sibTrans" cxnId="{5AE1D43D-DA4D-6B45-BC30-D202B4EFE84A}">
      <dgm:prSet/>
      <dgm:spPr/>
      <dgm:t>
        <a:bodyPr/>
        <a:lstStyle/>
        <a:p>
          <a:endParaRPr lang="en-US"/>
        </a:p>
      </dgm:t>
    </dgm:pt>
    <dgm:pt modelId="{C8DA1CD9-2972-3444-9118-1233F1F51952}">
      <dgm:prSet/>
      <dgm:spPr/>
      <dgm:t>
        <a:bodyPr/>
        <a:lstStyle/>
        <a:p>
          <a:r>
            <a:rPr lang="en-US" dirty="0"/>
            <a:t>Key Staff remains on site until building is clear</a:t>
          </a:r>
        </a:p>
      </dgm:t>
    </dgm:pt>
    <dgm:pt modelId="{8431A563-8799-3C47-8222-C82B38021100}" type="parTrans" cxnId="{2BBCD124-EECE-9746-9475-34808911467B}">
      <dgm:prSet/>
      <dgm:spPr/>
      <dgm:t>
        <a:bodyPr/>
        <a:lstStyle/>
        <a:p>
          <a:endParaRPr lang="en-US"/>
        </a:p>
      </dgm:t>
    </dgm:pt>
    <dgm:pt modelId="{AA41F51C-DBCB-7C48-809C-BFCE0D4FD5FB}" type="sibTrans" cxnId="{2BBCD124-EECE-9746-9475-34808911467B}">
      <dgm:prSet/>
      <dgm:spPr/>
    </dgm:pt>
    <dgm:pt modelId="{AE890E07-EB15-0546-BF1C-19A634572248}">
      <dgm:prSet/>
      <dgm:spPr/>
      <dgm:t>
        <a:bodyPr/>
        <a:lstStyle/>
        <a:p>
          <a:r>
            <a:rPr lang="en-US" dirty="0"/>
            <a:t>Announce Gym Closing for Disinfection publicly</a:t>
          </a:r>
        </a:p>
      </dgm:t>
    </dgm:pt>
    <dgm:pt modelId="{D6C45CBA-7D93-D54B-BF2F-7A976C389987}" type="parTrans" cxnId="{3EC2D54E-90A8-B24E-B928-F0BE54141305}">
      <dgm:prSet/>
      <dgm:spPr/>
    </dgm:pt>
    <dgm:pt modelId="{102F943E-9978-E044-B91E-03C32B993E9D}" type="sibTrans" cxnId="{3EC2D54E-90A8-B24E-B928-F0BE54141305}">
      <dgm:prSet/>
      <dgm:spPr/>
    </dgm:pt>
    <dgm:pt modelId="{5A176C35-C3D6-0C49-BF87-B0244B80AA17}">
      <dgm:prSet/>
      <dgm:spPr/>
      <dgm:t>
        <a:bodyPr/>
        <a:lstStyle/>
        <a:p>
          <a:r>
            <a:rPr lang="en-US" dirty="0"/>
            <a:t>Contact parents of participants within the building to arrange to pick up</a:t>
          </a:r>
        </a:p>
      </dgm:t>
    </dgm:pt>
    <dgm:pt modelId="{999CD922-02AE-4443-8DC0-D1E8E4908C0F}" type="parTrans" cxnId="{37ED343B-4A9F-4942-888B-C5726A959281}">
      <dgm:prSet/>
      <dgm:spPr/>
    </dgm:pt>
    <dgm:pt modelId="{1FC3C25E-BB08-7E48-B1F0-A172E3BDE082}" type="sibTrans" cxnId="{37ED343B-4A9F-4942-888B-C5726A959281}">
      <dgm:prSet/>
      <dgm:spPr/>
    </dgm:pt>
    <dgm:pt modelId="{6131D956-E336-1748-AEF4-B0159E3ADBFB}">
      <dgm:prSet/>
      <dgm:spPr/>
      <dgm:t>
        <a:bodyPr/>
        <a:lstStyle/>
        <a:p>
          <a:r>
            <a:rPr lang="en-US" dirty="0"/>
            <a:t>Enhanced Cleaning Procedures begin 24 hours after COVID+ individual was last in the building</a:t>
          </a:r>
        </a:p>
      </dgm:t>
    </dgm:pt>
    <dgm:pt modelId="{38F358C9-9224-7441-A3AD-38B1CC4EC6FA}" type="parTrans" cxnId="{2E98BEEC-EA09-9F41-BBB2-41EAACF554E5}">
      <dgm:prSet/>
      <dgm:spPr/>
    </dgm:pt>
    <dgm:pt modelId="{CF6AE288-91D3-1641-8CDC-14450FD8180B}" type="sibTrans" cxnId="{2E98BEEC-EA09-9F41-BBB2-41EAACF554E5}">
      <dgm:prSet/>
      <dgm:spPr/>
    </dgm:pt>
    <dgm:pt modelId="{0A9733E2-F2F6-1F43-9BC5-CF7689E96CC3}" type="pres">
      <dgm:prSet presAssocID="{D51A48C1-58C6-4F5E-9852-921AC2B983F5}" presName="linear" presStyleCnt="0">
        <dgm:presLayoutVars>
          <dgm:dir/>
          <dgm:animLvl val="lvl"/>
          <dgm:resizeHandles val="exact"/>
        </dgm:presLayoutVars>
      </dgm:prSet>
      <dgm:spPr/>
    </dgm:pt>
    <dgm:pt modelId="{1A11DF51-899F-A447-A8AF-E9687E9323C3}" type="pres">
      <dgm:prSet presAssocID="{2332B7A8-A801-4EE2-ABE8-FA63FF7C98E4}" presName="parentLin" presStyleCnt="0"/>
      <dgm:spPr/>
    </dgm:pt>
    <dgm:pt modelId="{C459207C-6B4D-DB41-9876-A01F0E3FF46B}" type="pres">
      <dgm:prSet presAssocID="{2332B7A8-A801-4EE2-ABE8-FA63FF7C98E4}" presName="parentLeftMargin" presStyleLbl="node1" presStyleIdx="0" presStyleCnt="1"/>
      <dgm:spPr/>
    </dgm:pt>
    <dgm:pt modelId="{B8905A26-38AD-124D-8383-79A10FF694AB}" type="pres">
      <dgm:prSet presAssocID="{2332B7A8-A801-4EE2-ABE8-FA63FF7C98E4}" presName="parentText" presStyleLbl="node1" presStyleIdx="0" presStyleCnt="1">
        <dgm:presLayoutVars>
          <dgm:chMax val="0"/>
          <dgm:bulletEnabled val="1"/>
        </dgm:presLayoutVars>
      </dgm:prSet>
      <dgm:spPr/>
    </dgm:pt>
    <dgm:pt modelId="{8B64B4F8-633E-464B-8BFA-22FA29E3DF1C}" type="pres">
      <dgm:prSet presAssocID="{2332B7A8-A801-4EE2-ABE8-FA63FF7C98E4}" presName="negativeSpace" presStyleCnt="0"/>
      <dgm:spPr/>
    </dgm:pt>
    <dgm:pt modelId="{E034B4EE-0E54-9B47-9F8A-B36161BFC9CE}" type="pres">
      <dgm:prSet presAssocID="{2332B7A8-A801-4EE2-ABE8-FA63FF7C98E4}" presName="childText" presStyleLbl="conFgAcc1" presStyleIdx="0" presStyleCnt="1">
        <dgm:presLayoutVars>
          <dgm:bulletEnabled val="1"/>
        </dgm:presLayoutVars>
      </dgm:prSet>
      <dgm:spPr/>
    </dgm:pt>
  </dgm:ptLst>
  <dgm:cxnLst>
    <dgm:cxn modelId="{0B0BAA0F-96C4-C942-B546-9F5CDF836218}" type="presOf" srcId="{2332B7A8-A801-4EE2-ABE8-FA63FF7C98E4}" destId="{B8905A26-38AD-124D-8383-79A10FF694AB}" srcOrd="1" destOrd="0" presId="urn:microsoft.com/office/officeart/2005/8/layout/list1"/>
    <dgm:cxn modelId="{2BBCD124-EECE-9746-9475-34808911467B}" srcId="{A2FDCAD3-0DC4-694D-A68A-B0941036BA7E}" destId="{C8DA1CD9-2972-3444-9118-1233F1F51952}" srcOrd="0" destOrd="0" parTransId="{8431A563-8799-3C47-8222-C82B38021100}" sibTransId="{AA41F51C-DBCB-7C48-809C-BFCE0D4FD5FB}"/>
    <dgm:cxn modelId="{37ED343B-4A9F-4942-888B-C5726A959281}" srcId="{2332B7A8-A801-4EE2-ABE8-FA63FF7C98E4}" destId="{5A176C35-C3D6-0C49-BF87-B0244B80AA17}" srcOrd="1" destOrd="0" parTransId="{999CD922-02AE-4443-8DC0-D1E8E4908C0F}" sibTransId="{1FC3C25E-BB08-7E48-B1F0-A172E3BDE082}"/>
    <dgm:cxn modelId="{5AE1D43D-DA4D-6B45-BC30-D202B4EFE84A}" srcId="{2332B7A8-A801-4EE2-ABE8-FA63FF7C98E4}" destId="{46F7E6D1-EA9A-3046-BE6C-5EF313B5E08B}" srcOrd="3" destOrd="0" parTransId="{4CA5F854-7A3E-6A4E-9151-0A6749C50824}" sibTransId="{995923E4-6A53-F94F-9E93-E95A80CF4DE3}"/>
    <dgm:cxn modelId="{285B795E-6849-4189-9C6C-4C5E7493C80C}" srcId="{D51A48C1-58C6-4F5E-9852-921AC2B983F5}" destId="{2332B7A8-A801-4EE2-ABE8-FA63FF7C98E4}" srcOrd="0" destOrd="0" parTransId="{2F766131-7396-4677-959A-09A8486B6FD9}" sibTransId="{7C585008-F76C-4FB0-B575-FEDC34F6AEB0}"/>
    <dgm:cxn modelId="{549B6264-A37C-9342-B6CC-9137F20ACDA2}" type="presOf" srcId="{AE890E07-EB15-0546-BF1C-19A634572248}" destId="{E034B4EE-0E54-9B47-9F8A-B36161BFC9CE}" srcOrd="0" destOrd="5" presId="urn:microsoft.com/office/officeart/2005/8/layout/list1"/>
    <dgm:cxn modelId="{3EC2D54E-90A8-B24E-B928-F0BE54141305}" srcId="{2332B7A8-A801-4EE2-ABE8-FA63FF7C98E4}" destId="{AE890E07-EB15-0546-BF1C-19A634572248}" srcOrd="4" destOrd="0" parTransId="{D6C45CBA-7D93-D54B-BF2F-7A976C389987}" sibTransId="{102F943E-9978-E044-B91E-03C32B993E9D}"/>
    <dgm:cxn modelId="{BFB5544F-C7A9-594D-B5D7-8C2E5A6B4947}" type="presOf" srcId="{D51A48C1-58C6-4F5E-9852-921AC2B983F5}" destId="{0A9733E2-F2F6-1F43-9BC5-CF7689E96CC3}" srcOrd="0" destOrd="0" presId="urn:microsoft.com/office/officeart/2005/8/layout/list1"/>
    <dgm:cxn modelId="{2AF9807D-4AA4-C446-9CD5-0EB9223C9B0D}" type="presOf" srcId="{C8DA1CD9-2972-3444-9118-1233F1F51952}" destId="{E034B4EE-0E54-9B47-9F8A-B36161BFC9CE}" srcOrd="0" destOrd="3" presId="urn:microsoft.com/office/officeart/2005/8/layout/list1"/>
    <dgm:cxn modelId="{5C14448D-D382-1F43-B023-7DE1796FA1FA}" type="presOf" srcId="{A2FDCAD3-0DC4-694D-A68A-B0941036BA7E}" destId="{E034B4EE-0E54-9B47-9F8A-B36161BFC9CE}" srcOrd="0" destOrd="2" presId="urn:microsoft.com/office/officeart/2005/8/layout/list1"/>
    <dgm:cxn modelId="{AE42B196-5AD9-3241-B93B-A1159957D9B0}" type="presOf" srcId="{5A176C35-C3D6-0C49-BF87-B0244B80AA17}" destId="{E034B4EE-0E54-9B47-9F8A-B36161BFC9CE}" srcOrd="0" destOrd="1" presId="urn:microsoft.com/office/officeart/2005/8/layout/list1"/>
    <dgm:cxn modelId="{E55773AF-0A23-3440-AED1-38FC64F13CB8}" srcId="{2332B7A8-A801-4EE2-ABE8-FA63FF7C98E4}" destId="{A2FDCAD3-0DC4-694D-A68A-B0941036BA7E}" srcOrd="2" destOrd="0" parTransId="{3C3DFF65-5FFF-D640-91A8-8645BBFA1359}" sibTransId="{2D310C65-8457-7B4F-AF76-4E64FB5A50C4}"/>
    <dgm:cxn modelId="{348674B0-4F3B-2F40-9BBC-D82EA4D54A45}" srcId="{2332B7A8-A801-4EE2-ABE8-FA63FF7C98E4}" destId="{65F9E686-4730-C74A-A165-0BAA72528229}" srcOrd="0" destOrd="0" parTransId="{FE60D4C7-F086-894B-B9FA-7C0C86A80883}" sibTransId="{3439121F-5676-3B41-B125-6FB4481C3B95}"/>
    <dgm:cxn modelId="{A534E1BC-6243-6447-AE28-BF4D595C53B3}" type="presOf" srcId="{6131D956-E336-1748-AEF4-B0159E3ADBFB}" destId="{E034B4EE-0E54-9B47-9F8A-B36161BFC9CE}" srcOrd="0" destOrd="6" presId="urn:microsoft.com/office/officeart/2005/8/layout/list1"/>
    <dgm:cxn modelId="{131FC7D0-9724-B746-8D2B-0777D3E0D503}" type="presOf" srcId="{2332B7A8-A801-4EE2-ABE8-FA63FF7C98E4}" destId="{C459207C-6B4D-DB41-9876-A01F0E3FF46B}" srcOrd="0" destOrd="0" presId="urn:microsoft.com/office/officeart/2005/8/layout/list1"/>
    <dgm:cxn modelId="{5D1A00D3-A6A4-4445-AD8A-6E31417C613D}" type="presOf" srcId="{46F7E6D1-EA9A-3046-BE6C-5EF313B5E08B}" destId="{E034B4EE-0E54-9B47-9F8A-B36161BFC9CE}" srcOrd="0" destOrd="4" presId="urn:microsoft.com/office/officeart/2005/8/layout/list1"/>
    <dgm:cxn modelId="{4CA41FDB-25C2-A84B-9ADD-6AAD682EA57B}" type="presOf" srcId="{65F9E686-4730-C74A-A165-0BAA72528229}" destId="{E034B4EE-0E54-9B47-9F8A-B36161BFC9CE}" srcOrd="0" destOrd="0" presId="urn:microsoft.com/office/officeart/2005/8/layout/list1"/>
    <dgm:cxn modelId="{2E98BEEC-EA09-9F41-BBB2-41EAACF554E5}" srcId="{2332B7A8-A801-4EE2-ABE8-FA63FF7C98E4}" destId="{6131D956-E336-1748-AEF4-B0159E3ADBFB}" srcOrd="5" destOrd="0" parTransId="{38F358C9-9224-7441-A3AD-38B1CC4EC6FA}" sibTransId="{CF6AE288-91D3-1641-8CDC-14450FD8180B}"/>
    <dgm:cxn modelId="{468362F8-1BCA-8740-87A6-7F469A69770D}" type="presParOf" srcId="{0A9733E2-F2F6-1F43-9BC5-CF7689E96CC3}" destId="{1A11DF51-899F-A447-A8AF-E9687E9323C3}" srcOrd="0" destOrd="0" presId="urn:microsoft.com/office/officeart/2005/8/layout/list1"/>
    <dgm:cxn modelId="{FA3F3401-10C3-B342-9C4A-298EE291DD25}" type="presParOf" srcId="{1A11DF51-899F-A447-A8AF-E9687E9323C3}" destId="{C459207C-6B4D-DB41-9876-A01F0E3FF46B}" srcOrd="0" destOrd="0" presId="urn:microsoft.com/office/officeart/2005/8/layout/list1"/>
    <dgm:cxn modelId="{6113CAB4-BA26-AC4E-B319-F1FE5F880F47}" type="presParOf" srcId="{1A11DF51-899F-A447-A8AF-E9687E9323C3}" destId="{B8905A26-38AD-124D-8383-79A10FF694AB}" srcOrd="1" destOrd="0" presId="urn:microsoft.com/office/officeart/2005/8/layout/list1"/>
    <dgm:cxn modelId="{BF04C2E4-E6F9-7D49-8697-DFEDD5073783}" type="presParOf" srcId="{0A9733E2-F2F6-1F43-9BC5-CF7689E96CC3}" destId="{8B64B4F8-633E-464B-8BFA-22FA29E3DF1C}" srcOrd="1" destOrd="0" presId="urn:microsoft.com/office/officeart/2005/8/layout/list1"/>
    <dgm:cxn modelId="{91479087-E6AA-1947-97B0-A7E5F58B250C}" type="presParOf" srcId="{0A9733E2-F2F6-1F43-9BC5-CF7689E96CC3}" destId="{E034B4EE-0E54-9B47-9F8A-B36161BFC9C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9B1ABE6-D148-4B33-B7A5-C2EDB569348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3594AD-F8B3-4BED-BFE9-299AC62D4106}">
      <dgm:prSet/>
      <dgm:spPr/>
      <dgm:t>
        <a:bodyPr/>
        <a:lstStyle/>
        <a:p>
          <a:pPr algn="l">
            <a:lnSpc>
              <a:spcPct val="100000"/>
            </a:lnSpc>
            <a:defRPr cap="all"/>
          </a:pPr>
          <a:r>
            <a:rPr lang="en-US" cap="none" baseline="0" dirty="0"/>
            <a:t>Collect all Contact Tracing Information Electronically</a:t>
          </a:r>
        </a:p>
      </dgm:t>
    </dgm:pt>
    <dgm:pt modelId="{62C22911-E436-4DBD-8957-C4CDF933B3E5}" type="parTrans" cxnId="{4A9AFC01-0DD2-4D2C-9ED2-2CA994851E01}">
      <dgm:prSet/>
      <dgm:spPr/>
      <dgm:t>
        <a:bodyPr/>
        <a:lstStyle/>
        <a:p>
          <a:endParaRPr lang="en-US"/>
        </a:p>
      </dgm:t>
    </dgm:pt>
    <dgm:pt modelId="{73840691-E590-4E77-92D0-1C1BF33CDB6F}" type="sibTrans" cxnId="{4A9AFC01-0DD2-4D2C-9ED2-2CA994851E01}">
      <dgm:prSet/>
      <dgm:spPr/>
      <dgm:t>
        <a:bodyPr/>
        <a:lstStyle/>
        <a:p>
          <a:endParaRPr lang="en-US"/>
        </a:p>
      </dgm:t>
    </dgm:pt>
    <dgm:pt modelId="{2D98F834-2497-4D22-93A8-D5C1DE8929F0}">
      <dgm:prSet/>
      <dgm:spPr/>
      <dgm:t>
        <a:bodyPr/>
        <a:lstStyle/>
        <a:p>
          <a:pPr algn="l">
            <a:lnSpc>
              <a:spcPct val="100000"/>
            </a:lnSpc>
            <a:defRPr cap="all"/>
          </a:pPr>
          <a:r>
            <a:rPr lang="en-US" cap="none" baseline="0" dirty="0"/>
            <a:t>Gym Cleaning Team</a:t>
          </a:r>
        </a:p>
      </dgm:t>
    </dgm:pt>
    <dgm:pt modelId="{8BE56CDA-4D27-46EC-B5DF-72B54ACE7EDE}" type="parTrans" cxnId="{ACC6ABFF-0E9F-4615-A16D-E18359940C79}">
      <dgm:prSet/>
      <dgm:spPr/>
      <dgm:t>
        <a:bodyPr/>
        <a:lstStyle/>
        <a:p>
          <a:endParaRPr lang="en-US"/>
        </a:p>
      </dgm:t>
    </dgm:pt>
    <dgm:pt modelId="{187C6DE3-94E6-497A-81E0-C2B54E460320}" type="sibTrans" cxnId="{ACC6ABFF-0E9F-4615-A16D-E18359940C79}">
      <dgm:prSet/>
      <dgm:spPr/>
      <dgm:t>
        <a:bodyPr/>
        <a:lstStyle/>
        <a:p>
          <a:endParaRPr lang="en-US"/>
        </a:p>
      </dgm:t>
    </dgm:pt>
    <dgm:pt modelId="{D7468D1A-FE85-D149-B00D-36885765D5A3}">
      <dgm:prSet/>
      <dgm:spPr/>
      <dgm:t>
        <a:bodyPr/>
        <a:lstStyle/>
        <a:p>
          <a:pPr algn="l">
            <a:lnSpc>
              <a:spcPct val="100000"/>
            </a:lnSpc>
            <a:defRPr cap="all"/>
          </a:pPr>
          <a:r>
            <a:rPr lang="en-US" cap="none" baseline="0" dirty="0"/>
            <a:t>Changes Needed for Safer Work &amp; Practice Flow</a:t>
          </a:r>
        </a:p>
      </dgm:t>
    </dgm:pt>
    <dgm:pt modelId="{45B40DD1-8633-E942-B281-F89C635D8D40}" type="parTrans" cxnId="{DE7582C3-AE7D-274B-8B82-A5B689D01044}">
      <dgm:prSet/>
      <dgm:spPr/>
      <dgm:t>
        <a:bodyPr/>
        <a:lstStyle/>
        <a:p>
          <a:endParaRPr lang="en-US"/>
        </a:p>
      </dgm:t>
    </dgm:pt>
    <dgm:pt modelId="{D7D17F30-58BE-BA4A-BBA0-D7795BCB3899}" type="sibTrans" cxnId="{DE7582C3-AE7D-274B-8B82-A5B689D01044}">
      <dgm:prSet/>
      <dgm:spPr/>
      <dgm:t>
        <a:bodyPr/>
        <a:lstStyle/>
        <a:p>
          <a:endParaRPr lang="en-US"/>
        </a:p>
      </dgm:t>
    </dgm:pt>
    <dgm:pt modelId="{B8C61993-A86E-4BF6-930E-3E6639BE5FA1}">
      <dgm:prSet/>
      <dgm:spPr/>
      <dgm:t>
        <a:bodyPr/>
        <a:lstStyle/>
        <a:p>
          <a:pPr>
            <a:lnSpc>
              <a:spcPct val="100000"/>
            </a:lnSpc>
            <a:defRPr cap="all"/>
          </a:pPr>
          <a:r>
            <a:rPr lang="en-US" cap="none" baseline="0" dirty="0"/>
            <a:t> Staffing Modifications</a:t>
          </a:r>
        </a:p>
      </dgm:t>
    </dgm:pt>
    <dgm:pt modelId="{812C9ED1-1BFC-4166-BA30-7052A3B4F81F}" type="sibTrans" cxnId="{4F32500C-9685-46CA-80F9-18DCA358DED3}">
      <dgm:prSet/>
      <dgm:spPr/>
      <dgm:t>
        <a:bodyPr/>
        <a:lstStyle/>
        <a:p>
          <a:endParaRPr lang="en-US"/>
        </a:p>
      </dgm:t>
    </dgm:pt>
    <dgm:pt modelId="{AC742204-041A-4F26-9C60-D3DE85FF6EFD}" type="parTrans" cxnId="{4F32500C-9685-46CA-80F9-18DCA358DED3}">
      <dgm:prSet/>
      <dgm:spPr/>
      <dgm:t>
        <a:bodyPr/>
        <a:lstStyle/>
        <a:p>
          <a:endParaRPr lang="en-US"/>
        </a:p>
      </dgm:t>
    </dgm:pt>
    <dgm:pt modelId="{E5311934-9122-41E7-ADA2-A9E252B82BEB}" type="pres">
      <dgm:prSet presAssocID="{79B1ABE6-D148-4B33-B7A5-C2EDB5693485}" presName="root" presStyleCnt="0">
        <dgm:presLayoutVars>
          <dgm:dir/>
          <dgm:resizeHandles val="exact"/>
        </dgm:presLayoutVars>
      </dgm:prSet>
      <dgm:spPr/>
    </dgm:pt>
    <dgm:pt modelId="{AE056876-7F5B-4709-898E-2488AAABF5CE}" type="pres">
      <dgm:prSet presAssocID="{343594AD-F8B3-4BED-BFE9-299AC62D4106}" presName="compNode" presStyleCnt="0"/>
      <dgm:spPr/>
    </dgm:pt>
    <dgm:pt modelId="{A2CD38EC-00AA-4358-9902-161F377CB42A}" type="pres">
      <dgm:prSet presAssocID="{343594AD-F8B3-4BED-BFE9-299AC62D4106}" presName="iconBgRect" presStyleLbl="bgShp" presStyleIdx="0" presStyleCnt="4"/>
      <dgm:spPr/>
    </dgm:pt>
    <dgm:pt modelId="{4779EF0D-1C72-4BBA-91A9-6121C706731B}" type="pres">
      <dgm:prSet presAssocID="{343594AD-F8B3-4BED-BFE9-299AC62D41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200ACC3D-B155-456A-8D2D-D795AAE0634B}" type="pres">
      <dgm:prSet presAssocID="{343594AD-F8B3-4BED-BFE9-299AC62D4106}" presName="spaceRect" presStyleCnt="0"/>
      <dgm:spPr/>
    </dgm:pt>
    <dgm:pt modelId="{12AE129F-01C9-4927-85A6-A34A00B10E62}" type="pres">
      <dgm:prSet presAssocID="{343594AD-F8B3-4BED-BFE9-299AC62D4106}" presName="textRect" presStyleLbl="revTx" presStyleIdx="0" presStyleCnt="4" custLinFactNeighborX="9958" custLinFactNeighborY="2075">
        <dgm:presLayoutVars>
          <dgm:chMax val="1"/>
          <dgm:chPref val="1"/>
        </dgm:presLayoutVars>
      </dgm:prSet>
      <dgm:spPr/>
    </dgm:pt>
    <dgm:pt modelId="{96F4C0F5-391C-45B7-801C-E0F181DD5614}" type="pres">
      <dgm:prSet presAssocID="{73840691-E590-4E77-92D0-1C1BF33CDB6F}" presName="sibTrans" presStyleCnt="0"/>
      <dgm:spPr/>
    </dgm:pt>
    <dgm:pt modelId="{FE3C61C3-FE89-4343-A8C9-AFCB73CBD397}" type="pres">
      <dgm:prSet presAssocID="{2D98F834-2497-4D22-93A8-D5C1DE8929F0}" presName="compNode" presStyleCnt="0"/>
      <dgm:spPr/>
    </dgm:pt>
    <dgm:pt modelId="{533B769A-6112-4D26-A4BD-E9915B6D656C}" type="pres">
      <dgm:prSet presAssocID="{2D98F834-2497-4D22-93A8-D5C1DE8929F0}" presName="iconBgRect" presStyleLbl="bgShp" presStyleIdx="1" presStyleCnt="4"/>
      <dgm:spPr/>
    </dgm:pt>
    <dgm:pt modelId="{956D7F84-1601-4F07-8912-6161DAEE0AE2}" type="pres">
      <dgm:prSet presAssocID="{2D98F834-2497-4D22-93A8-D5C1DE8929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p and bucket"/>
        </a:ext>
      </dgm:extLst>
    </dgm:pt>
    <dgm:pt modelId="{12F480BF-8D89-4564-BEA0-54645C92298E}" type="pres">
      <dgm:prSet presAssocID="{2D98F834-2497-4D22-93A8-D5C1DE8929F0}" presName="spaceRect" presStyleCnt="0"/>
      <dgm:spPr/>
    </dgm:pt>
    <dgm:pt modelId="{3F87A52E-C836-4247-AC7E-ECD9033D67DC}" type="pres">
      <dgm:prSet presAssocID="{2D98F834-2497-4D22-93A8-D5C1DE8929F0}" presName="textRect" presStyleLbl="revTx" presStyleIdx="1" presStyleCnt="4" custLinFactNeighborX="5809">
        <dgm:presLayoutVars>
          <dgm:chMax val="1"/>
          <dgm:chPref val="1"/>
        </dgm:presLayoutVars>
      </dgm:prSet>
      <dgm:spPr/>
    </dgm:pt>
    <dgm:pt modelId="{F8F05E55-02EF-4E7B-B1CF-94446D0B64E0}" type="pres">
      <dgm:prSet presAssocID="{187C6DE3-94E6-497A-81E0-C2B54E460320}" presName="sibTrans" presStyleCnt="0"/>
      <dgm:spPr/>
    </dgm:pt>
    <dgm:pt modelId="{DD93E3FC-AF2E-4219-BA97-FD51F53D1E0C}" type="pres">
      <dgm:prSet presAssocID="{B8C61993-A86E-4BF6-930E-3E6639BE5FA1}" presName="compNode" presStyleCnt="0"/>
      <dgm:spPr/>
    </dgm:pt>
    <dgm:pt modelId="{ED17551B-798D-4E4D-A7C6-857307984A35}" type="pres">
      <dgm:prSet presAssocID="{B8C61993-A86E-4BF6-930E-3E6639BE5FA1}" presName="iconBgRect" presStyleLbl="bgShp" presStyleIdx="2" presStyleCnt="4"/>
      <dgm:spPr/>
    </dgm:pt>
    <dgm:pt modelId="{45E63B93-4163-4AA9-8237-38CC2550646D}" type="pres">
      <dgm:prSet presAssocID="{B8C61993-A86E-4BF6-930E-3E6639BE5F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718E9F83-43D4-49AF-A640-9971DB226AE6}" type="pres">
      <dgm:prSet presAssocID="{B8C61993-A86E-4BF6-930E-3E6639BE5FA1}" presName="spaceRect" presStyleCnt="0"/>
      <dgm:spPr/>
    </dgm:pt>
    <dgm:pt modelId="{87253526-5936-4BBB-BEB7-7C6616D08EDA}" type="pres">
      <dgm:prSet presAssocID="{B8C61993-A86E-4BF6-930E-3E6639BE5FA1}" presName="textRect" presStyleLbl="revTx" presStyleIdx="2" presStyleCnt="4">
        <dgm:presLayoutVars>
          <dgm:chMax val="1"/>
          <dgm:chPref val="1"/>
        </dgm:presLayoutVars>
      </dgm:prSet>
      <dgm:spPr/>
    </dgm:pt>
    <dgm:pt modelId="{BC7F79F9-E8AF-4968-8C0E-82147A48449F}" type="pres">
      <dgm:prSet presAssocID="{812C9ED1-1BFC-4166-BA30-7052A3B4F81F}" presName="sibTrans" presStyleCnt="0"/>
      <dgm:spPr/>
    </dgm:pt>
    <dgm:pt modelId="{AF4B0BFB-01D4-4A6F-89D4-1891C521CAE9}" type="pres">
      <dgm:prSet presAssocID="{D7468D1A-FE85-D149-B00D-36885765D5A3}" presName="compNode" presStyleCnt="0"/>
      <dgm:spPr/>
    </dgm:pt>
    <dgm:pt modelId="{955F7CD1-6AD9-4A4A-9995-6FCFC4AC46FB}" type="pres">
      <dgm:prSet presAssocID="{D7468D1A-FE85-D149-B00D-36885765D5A3}" presName="iconBgRect" presStyleLbl="bgShp" presStyleIdx="3" presStyleCnt="4"/>
      <dgm:spPr/>
    </dgm:pt>
    <dgm:pt modelId="{62D522D4-5FCE-4F92-8D06-8C21332329A3}" type="pres">
      <dgm:prSet presAssocID="{D7468D1A-FE85-D149-B00D-36885765D5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13D33774-EC38-4CB3-AE5A-07F66A82AA49}" type="pres">
      <dgm:prSet presAssocID="{D7468D1A-FE85-D149-B00D-36885765D5A3}" presName="spaceRect" presStyleCnt="0"/>
      <dgm:spPr/>
    </dgm:pt>
    <dgm:pt modelId="{925CAACB-1448-4A1B-9DF6-3ABF96D992B6}" type="pres">
      <dgm:prSet presAssocID="{D7468D1A-FE85-D149-B00D-36885765D5A3}" presName="textRect" presStyleLbl="revTx" presStyleIdx="3" presStyleCnt="4" custLinFactNeighborX="-830">
        <dgm:presLayoutVars>
          <dgm:chMax val="1"/>
          <dgm:chPref val="1"/>
        </dgm:presLayoutVars>
      </dgm:prSet>
      <dgm:spPr/>
    </dgm:pt>
  </dgm:ptLst>
  <dgm:cxnLst>
    <dgm:cxn modelId="{4A9AFC01-0DD2-4D2C-9ED2-2CA994851E01}" srcId="{79B1ABE6-D148-4B33-B7A5-C2EDB5693485}" destId="{343594AD-F8B3-4BED-BFE9-299AC62D4106}" srcOrd="0" destOrd="0" parTransId="{62C22911-E436-4DBD-8957-C4CDF933B3E5}" sibTransId="{73840691-E590-4E77-92D0-1C1BF33CDB6F}"/>
    <dgm:cxn modelId="{4F32500C-9685-46CA-80F9-18DCA358DED3}" srcId="{79B1ABE6-D148-4B33-B7A5-C2EDB5693485}" destId="{B8C61993-A86E-4BF6-930E-3E6639BE5FA1}" srcOrd="2" destOrd="0" parTransId="{AC742204-041A-4F26-9C60-D3DE85FF6EFD}" sibTransId="{812C9ED1-1BFC-4166-BA30-7052A3B4F81F}"/>
    <dgm:cxn modelId="{81BD1915-04DA-BB40-A646-55A3D0EC64B5}" type="presOf" srcId="{79B1ABE6-D148-4B33-B7A5-C2EDB5693485}" destId="{E5311934-9122-41E7-ADA2-A9E252B82BEB}" srcOrd="0" destOrd="0" presId="urn:microsoft.com/office/officeart/2018/5/layout/IconCircleLabelList"/>
    <dgm:cxn modelId="{453A882B-904C-C44C-BCE6-D14C1277E006}" type="presOf" srcId="{B8C61993-A86E-4BF6-930E-3E6639BE5FA1}" destId="{87253526-5936-4BBB-BEB7-7C6616D08EDA}" srcOrd="0" destOrd="0" presId="urn:microsoft.com/office/officeart/2018/5/layout/IconCircleLabelList"/>
    <dgm:cxn modelId="{D33E7053-439C-C54A-82AA-1E2FA886557D}" type="presOf" srcId="{2D98F834-2497-4D22-93A8-D5C1DE8929F0}" destId="{3F87A52E-C836-4247-AC7E-ECD9033D67DC}" srcOrd="0" destOrd="0" presId="urn:microsoft.com/office/officeart/2018/5/layout/IconCircleLabelList"/>
    <dgm:cxn modelId="{4FF25BB9-6A9E-7A47-8576-8FC18446BD72}" type="presOf" srcId="{D7468D1A-FE85-D149-B00D-36885765D5A3}" destId="{925CAACB-1448-4A1B-9DF6-3ABF96D992B6}" srcOrd="0" destOrd="0" presId="urn:microsoft.com/office/officeart/2018/5/layout/IconCircleLabelList"/>
    <dgm:cxn modelId="{DE7582C3-AE7D-274B-8B82-A5B689D01044}" srcId="{79B1ABE6-D148-4B33-B7A5-C2EDB5693485}" destId="{D7468D1A-FE85-D149-B00D-36885765D5A3}" srcOrd="3" destOrd="0" parTransId="{45B40DD1-8633-E942-B281-F89C635D8D40}" sibTransId="{D7D17F30-58BE-BA4A-BBA0-D7795BCB3899}"/>
    <dgm:cxn modelId="{6F34ECE4-1BE9-CE44-BABC-0D4F7D18FB4E}" type="presOf" srcId="{343594AD-F8B3-4BED-BFE9-299AC62D4106}" destId="{12AE129F-01C9-4927-85A6-A34A00B10E62}" srcOrd="0" destOrd="0" presId="urn:microsoft.com/office/officeart/2018/5/layout/IconCircleLabelList"/>
    <dgm:cxn modelId="{ACC6ABFF-0E9F-4615-A16D-E18359940C79}" srcId="{79B1ABE6-D148-4B33-B7A5-C2EDB5693485}" destId="{2D98F834-2497-4D22-93A8-D5C1DE8929F0}" srcOrd="1" destOrd="0" parTransId="{8BE56CDA-4D27-46EC-B5DF-72B54ACE7EDE}" sibTransId="{187C6DE3-94E6-497A-81E0-C2B54E460320}"/>
    <dgm:cxn modelId="{D8BEF3D7-7D3F-B94E-9F8C-6FA1165C2B8D}" type="presParOf" srcId="{E5311934-9122-41E7-ADA2-A9E252B82BEB}" destId="{AE056876-7F5B-4709-898E-2488AAABF5CE}" srcOrd="0" destOrd="0" presId="urn:microsoft.com/office/officeart/2018/5/layout/IconCircleLabelList"/>
    <dgm:cxn modelId="{DD2387F5-CC20-6D48-96EB-AA54414152F4}" type="presParOf" srcId="{AE056876-7F5B-4709-898E-2488AAABF5CE}" destId="{A2CD38EC-00AA-4358-9902-161F377CB42A}" srcOrd="0" destOrd="0" presId="urn:microsoft.com/office/officeart/2018/5/layout/IconCircleLabelList"/>
    <dgm:cxn modelId="{E2E3F171-290F-BC4C-9AF3-4FB68EF9F6E7}" type="presParOf" srcId="{AE056876-7F5B-4709-898E-2488AAABF5CE}" destId="{4779EF0D-1C72-4BBA-91A9-6121C706731B}" srcOrd="1" destOrd="0" presId="urn:microsoft.com/office/officeart/2018/5/layout/IconCircleLabelList"/>
    <dgm:cxn modelId="{633D0EAA-E42B-2C44-936E-061BB9BE0E94}" type="presParOf" srcId="{AE056876-7F5B-4709-898E-2488AAABF5CE}" destId="{200ACC3D-B155-456A-8D2D-D795AAE0634B}" srcOrd="2" destOrd="0" presId="urn:microsoft.com/office/officeart/2018/5/layout/IconCircleLabelList"/>
    <dgm:cxn modelId="{0BFA332F-C7D0-CC43-8A2E-E860DED050E3}" type="presParOf" srcId="{AE056876-7F5B-4709-898E-2488AAABF5CE}" destId="{12AE129F-01C9-4927-85A6-A34A00B10E62}" srcOrd="3" destOrd="0" presId="urn:microsoft.com/office/officeart/2018/5/layout/IconCircleLabelList"/>
    <dgm:cxn modelId="{5A0357B2-35F6-E647-BB73-BA38AB13B0C6}" type="presParOf" srcId="{E5311934-9122-41E7-ADA2-A9E252B82BEB}" destId="{96F4C0F5-391C-45B7-801C-E0F181DD5614}" srcOrd="1" destOrd="0" presId="urn:microsoft.com/office/officeart/2018/5/layout/IconCircleLabelList"/>
    <dgm:cxn modelId="{619C91E4-ABD8-814F-B4CA-80AAFDF997CB}" type="presParOf" srcId="{E5311934-9122-41E7-ADA2-A9E252B82BEB}" destId="{FE3C61C3-FE89-4343-A8C9-AFCB73CBD397}" srcOrd="2" destOrd="0" presId="urn:microsoft.com/office/officeart/2018/5/layout/IconCircleLabelList"/>
    <dgm:cxn modelId="{BD05F814-E451-624A-AE03-A905C6C7AADF}" type="presParOf" srcId="{FE3C61C3-FE89-4343-A8C9-AFCB73CBD397}" destId="{533B769A-6112-4D26-A4BD-E9915B6D656C}" srcOrd="0" destOrd="0" presId="urn:microsoft.com/office/officeart/2018/5/layout/IconCircleLabelList"/>
    <dgm:cxn modelId="{F018EC53-7A0A-E240-8574-3BEECF4B23A6}" type="presParOf" srcId="{FE3C61C3-FE89-4343-A8C9-AFCB73CBD397}" destId="{956D7F84-1601-4F07-8912-6161DAEE0AE2}" srcOrd="1" destOrd="0" presId="urn:microsoft.com/office/officeart/2018/5/layout/IconCircleLabelList"/>
    <dgm:cxn modelId="{F713391A-F96D-BA47-AB11-AB6176D7AFE8}" type="presParOf" srcId="{FE3C61C3-FE89-4343-A8C9-AFCB73CBD397}" destId="{12F480BF-8D89-4564-BEA0-54645C92298E}" srcOrd="2" destOrd="0" presId="urn:microsoft.com/office/officeart/2018/5/layout/IconCircleLabelList"/>
    <dgm:cxn modelId="{7235751B-ED9A-BD4D-A595-08E261969C46}" type="presParOf" srcId="{FE3C61C3-FE89-4343-A8C9-AFCB73CBD397}" destId="{3F87A52E-C836-4247-AC7E-ECD9033D67DC}" srcOrd="3" destOrd="0" presId="urn:microsoft.com/office/officeart/2018/5/layout/IconCircleLabelList"/>
    <dgm:cxn modelId="{E4A7F62C-41EB-8D44-8C3A-6B0B1756524A}" type="presParOf" srcId="{E5311934-9122-41E7-ADA2-A9E252B82BEB}" destId="{F8F05E55-02EF-4E7B-B1CF-94446D0B64E0}" srcOrd="3" destOrd="0" presId="urn:microsoft.com/office/officeart/2018/5/layout/IconCircleLabelList"/>
    <dgm:cxn modelId="{0E15B6EB-4A93-804D-999F-93AAE77DA92B}" type="presParOf" srcId="{E5311934-9122-41E7-ADA2-A9E252B82BEB}" destId="{DD93E3FC-AF2E-4219-BA97-FD51F53D1E0C}" srcOrd="4" destOrd="0" presId="urn:microsoft.com/office/officeart/2018/5/layout/IconCircleLabelList"/>
    <dgm:cxn modelId="{69F0DFF0-2D9C-7D49-8B2F-B735685DCD86}" type="presParOf" srcId="{DD93E3FC-AF2E-4219-BA97-FD51F53D1E0C}" destId="{ED17551B-798D-4E4D-A7C6-857307984A35}" srcOrd="0" destOrd="0" presId="urn:microsoft.com/office/officeart/2018/5/layout/IconCircleLabelList"/>
    <dgm:cxn modelId="{40A7445D-22E2-D74A-AEDB-5084D300E65C}" type="presParOf" srcId="{DD93E3FC-AF2E-4219-BA97-FD51F53D1E0C}" destId="{45E63B93-4163-4AA9-8237-38CC2550646D}" srcOrd="1" destOrd="0" presId="urn:microsoft.com/office/officeart/2018/5/layout/IconCircleLabelList"/>
    <dgm:cxn modelId="{523F38C9-3DE6-1F45-9A7C-48CB753A00D2}" type="presParOf" srcId="{DD93E3FC-AF2E-4219-BA97-FD51F53D1E0C}" destId="{718E9F83-43D4-49AF-A640-9971DB226AE6}" srcOrd="2" destOrd="0" presId="urn:microsoft.com/office/officeart/2018/5/layout/IconCircleLabelList"/>
    <dgm:cxn modelId="{5CFF4CB5-E100-CD40-80E7-E2F6A286995D}" type="presParOf" srcId="{DD93E3FC-AF2E-4219-BA97-FD51F53D1E0C}" destId="{87253526-5936-4BBB-BEB7-7C6616D08EDA}" srcOrd="3" destOrd="0" presId="urn:microsoft.com/office/officeart/2018/5/layout/IconCircleLabelList"/>
    <dgm:cxn modelId="{DB986A1B-B7EC-A940-8225-B2F6087E5C4F}" type="presParOf" srcId="{E5311934-9122-41E7-ADA2-A9E252B82BEB}" destId="{BC7F79F9-E8AF-4968-8C0E-82147A48449F}" srcOrd="5" destOrd="0" presId="urn:microsoft.com/office/officeart/2018/5/layout/IconCircleLabelList"/>
    <dgm:cxn modelId="{7059A014-721D-CF4B-800F-6B64F393BBFE}" type="presParOf" srcId="{E5311934-9122-41E7-ADA2-A9E252B82BEB}" destId="{AF4B0BFB-01D4-4A6F-89D4-1891C521CAE9}" srcOrd="6" destOrd="0" presId="urn:microsoft.com/office/officeart/2018/5/layout/IconCircleLabelList"/>
    <dgm:cxn modelId="{E4A0F2F1-90E1-3C4F-A5D2-B562B0B0BB94}" type="presParOf" srcId="{AF4B0BFB-01D4-4A6F-89D4-1891C521CAE9}" destId="{955F7CD1-6AD9-4A4A-9995-6FCFC4AC46FB}" srcOrd="0" destOrd="0" presId="urn:microsoft.com/office/officeart/2018/5/layout/IconCircleLabelList"/>
    <dgm:cxn modelId="{CDC02818-C4DE-D542-8646-E5D3C304AF41}" type="presParOf" srcId="{AF4B0BFB-01D4-4A6F-89D4-1891C521CAE9}" destId="{62D522D4-5FCE-4F92-8D06-8C21332329A3}" srcOrd="1" destOrd="0" presId="urn:microsoft.com/office/officeart/2018/5/layout/IconCircleLabelList"/>
    <dgm:cxn modelId="{46B90C94-2BD3-4D4C-9DD5-14464E0ABA63}" type="presParOf" srcId="{AF4B0BFB-01D4-4A6F-89D4-1891C521CAE9}" destId="{13D33774-EC38-4CB3-AE5A-07F66A82AA49}" srcOrd="2" destOrd="0" presId="urn:microsoft.com/office/officeart/2018/5/layout/IconCircleLabelList"/>
    <dgm:cxn modelId="{DDA641BB-7AC5-3D4D-AB08-D8ABA5624EB3}" type="presParOf" srcId="{AF4B0BFB-01D4-4A6F-89D4-1891C521CAE9}" destId="{925CAACB-1448-4A1B-9DF6-3ABF96D992B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96ADBFE-83FF-9A4C-8FA2-2288AA055D75}" type="doc">
      <dgm:prSet loTypeId="urn:microsoft.com/office/officeart/2005/8/layout/process4" loCatId="icon" qsTypeId="urn:microsoft.com/office/officeart/2005/8/quickstyle/simple1" qsCatId="simple" csTypeId="urn:microsoft.com/office/officeart/2005/8/colors/accent5_2" csCatId="accent5" phldr="1"/>
      <dgm:spPr/>
      <dgm:t>
        <a:bodyPr/>
        <a:lstStyle/>
        <a:p>
          <a:endParaRPr lang="en-US"/>
        </a:p>
      </dgm:t>
    </dgm:pt>
    <dgm:pt modelId="{8739E367-BE18-9941-A1F1-32B6A5A8F917}">
      <dgm:prSet phldrT="[Text]" custT="1"/>
      <dgm:spPr/>
      <dgm:t>
        <a:bodyPr/>
        <a:lstStyle/>
        <a:p>
          <a:r>
            <a:rPr lang="en-US" sz="1800" dirty="0"/>
            <a:t>Suspected or Confirmed COVID-19 Case</a:t>
          </a:r>
        </a:p>
      </dgm:t>
    </dgm:pt>
    <dgm:pt modelId="{D794739B-658F-F345-BE45-61E272D86B41}" type="parTrans" cxnId="{868A59A9-01A1-7D4F-A4EC-D0C35082A32C}">
      <dgm:prSet/>
      <dgm:spPr/>
      <dgm:t>
        <a:bodyPr/>
        <a:lstStyle/>
        <a:p>
          <a:endParaRPr lang="en-US"/>
        </a:p>
      </dgm:t>
    </dgm:pt>
    <dgm:pt modelId="{14F9C6C1-D649-D64D-9C49-62B7EB37A010}" type="sibTrans" cxnId="{868A59A9-01A1-7D4F-A4EC-D0C35082A32C}">
      <dgm:prSet/>
      <dgm:spPr/>
      <dgm:t>
        <a:bodyPr/>
        <a:lstStyle/>
        <a:p>
          <a:endParaRPr lang="en-US"/>
        </a:p>
      </dgm:t>
    </dgm:pt>
    <dgm:pt modelId="{FAD0C408-7475-1345-8A0B-7A5A6F8FD523}">
      <dgm:prSet phldrT="[Text]" custT="1"/>
      <dgm:spPr/>
      <dgm:t>
        <a:bodyPr/>
        <a:lstStyle/>
        <a:p>
          <a:r>
            <a:rPr lang="en-US" sz="1200" b="1" dirty="0"/>
            <a:t>Outside Communication-</a:t>
          </a:r>
          <a:r>
            <a:rPr lang="en-US" sz="1200" dirty="0"/>
            <a:t>Health Department Contacts Us</a:t>
          </a:r>
        </a:p>
      </dgm:t>
    </dgm:pt>
    <dgm:pt modelId="{BBF164C9-8534-5A4D-9959-C8DD4B946A43}" type="parTrans" cxnId="{08CA3EE4-F1C2-094A-BC53-4A114738E246}">
      <dgm:prSet/>
      <dgm:spPr/>
      <dgm:t>
        <a:bodyPr/>
        <a:lstStyle/>
        <a:p>
          <a:endParaRPr lang="en-US"/>
        </a:p>
      </dgm:t>
    </dgm:pt>
    <dgm:pt modelId="{C03B76A8-C8C9-7940-AE69-C9D5EF08FBAD}" type="sibTrans" cxnId="{08CA3EE4-F1C2-094A-BC53-4A114738E246}">
      <dgm:prSet/>
      <dgm:spPr/>
      <dgm:t>
        <a:bodyPr/>
        <a:lstStyle/>
        <a:p>
          <a:endParaRPr lang="en-US"/>
        </a:p>
      </dgm:t>
    </dgm:pt>
    <dgm:pt modelId="{65EA71F6-1DE0-6749-A577-06B785962566}">
      <dgm:prSet custT="1"/>
      <dgm:spPr/>
      <dgm:t>
        <a:bodyPr/>
        <a:lstStyle/>
        <a:p>
          <a:r>
            <a:rPr lang="en-US" sz="1800" dirty="0"/>
            <a:t>Contact all Impacted Staff &amp; Participants</a:t>
          </a:r>
        </a:p>
      </dgm:t>
    </dgm:pt>
    <dgm:pt modelId="{5A9009AD-283F-BB4A-8132-76D3D3C89FE7}" type="parTrans" cxnId="{BB17BBA8-23F0-4C42-860A-E6241E76FCA9}">
      <dgm:prSet/>
      <dgm:spPr/>
      <dgm:t>
        <a:bodyPr/>
        <a:lstStyle/>
        <a:p>
          <a:endParaRPr lang="en-US"/>
        </a:p>
      </dgm:t>
    </dgm:pt>
    <dgm:pt modelId="{63C451B3-9243-254E-9CE4-3B87BC6F3E16}" type="sibTrans" cxnId="{BB17BBA8-23F0-4C42-860A-E6241E76FCA9}">
      <dgm:prSet/>
      <dgm:spPr/>
      <dgm:t>
        <a:bodyPr/>
        <a:lstStyle/>
        <a:p>
          <a:endParaRPr lang="en-US"/>
        </a:p>
      </dgm:t>
    </dgm:pt>
    <dgm:pt modelId="{40C38D9A-B5AC-FF4D-BD79-42D2BE2BE669}">
      <dgm:prSet custT="1"/>
      <dgm:spPr/>
      <dgm:t>
        <a:bodyPr anchor="ctr" anchorCtr="0"/>
        <a:lstStyle/>
        <a:p>
          <a:r>
            <a:rPr lang="en-US" sz="1800" b="1" dirty="0"/>
            <a:t>Activation of Enhanced Cleaning Protocol</a:t>
          </a:r>
          <a:endParaRPr lang="en-US" sz="1800" dirty="0"/>
        </a:p>
      </dgm:t>
    </dgm:pt>
    <dgm:pt modelId="{3D4BB6F5-09B4-C04A-8720-8B8FDC8A0F4C}" type="parTrans" cxnId="{F98BDA53-D49A-B742-B3F5-C5AD380011EC}">
      <dgm:prSet/>
      <dgm:spPr/>
      <dgm:t>
        <a:bodyPr/>
        <a:lstStyle/>
        <a:p>
          <a:endParaRPr lang="en-US"/>
        </a:p>
      </dgm:t>
    </dgm:pt>
    <dgm:pt modelId="{219CD3FC-548C-214A-BFE5-A895ADC9DD5E}" type="sibTrans" cxnId="{F98BDA53-D49A-B742-B3F5-C5AD380011EC}">
      <dgm:prSet/>
      <dgm:spPr/>
      <dgm:t>
        <a:bodyPr/>
        <a:lstStyle/>
        <a:p>
          <a:endParaRPr lang="en-US"/>
        </a:p>
      </dgm:t>
    </dgm:pt>
    <dgm:pt modelId="{6DEC1518-7BAD-6F49-9682-9658B4C72FAF}">
      <dgm:prSet custT="1"/>
      <dgm:spPr/>
      <dgm:t>
        <a:bodyPr anchor="t" anchorCtr="0"/>
        <a:lstStyle/>
        <a:p>
          <a:pPr>
            <a:buFont typeface="Arial" panose="020B0604020202020204" pitchFamily="34" charset="0"/>
            <a:buNone/>
          </a:pPr>
          <a:r>
            <a:rPr lang="en-US" sz="1200" b="1" dirty="0"/>
            <a:t>Contact At Risk Individuals </a:t>
          </a:r>
          <a:r>
            <a:rPr lang="en-US" sz="1200" b="0" dirty="0"/>
            <a:t>- If necessary, following HIPPA </a:t>
          </a:r>
        </a:p>
      </dgm:t>
    </dgm:pt>
    <dgm:pt modelId="{EC91E4BF-FFF8-2648-9049-A9F3D77E1DAC}" type="parTrans" cxnId="{C36FA651-DB2E-E54B-83E1-0D44A9BBE2F5}">
      <dgm:prSet/>
      <dgm:spPr/>
      <dgm:t>
        <a:bodyPr/>
        <a:lstStyle/>
        <a:p>
          <a:endParaRPr lang="en-US"/>
        </a:p>
      </dgm:t>
    </dgm:pt>
    <dgm:pt modelId="{46D45F7E-4032-5549-9384-06120103FCB8}" type="sibTrans" cxnId="{C36FA651-DB2E-E54B-83E1-0D44A9BBE2F5}">
      <dgm:prSet/>
      <dgm:spPr/>
      <dgm:t>
        <a:bodyPr/>
        <a:lstStyle/>
        <a:p>
          <a:endParaRPr lang="en-US"/>
        </a:p>
      </dgm:t>
    </dgm:pt>
    <dgm:pt modelId="{A9B90E40-008A-EA4E-8EC2-2A357BD06498}">
      <dgm:prSet custT="1"/>
      <dgm:spPr/>
      <dgm:t>
        <a:bodyPr/>
        <a:lstStyle/>
        <a:p>
          <a:r>
            <a:rPr lang="en-US" sz="1800" dirty="0"/>
            <a:t>General Gym Closure Announcement</a:t>
          </a:r>
        </a:p>
      </dgm:t>
    </dgm:pt>
    <dgm:pt modelId="{0137ACAE-E708-8E4E-947B-25391ECD8598}" type="parTrans" cxnId="{B5C8FB9E-4C74-514B-A064-8C282DDBEB4B}">
      <dgm:prSet/>
      <dgm:spPr/>
      <dgm:t>
        <a:bodyPr/>
        <a:lstStyle/>
        <a:p>
          <a:endParaRPr lang="en-US"/>
        </a:p>
      </dgm:t>
    </dgm:pt>
    <dgm:pt modelId="{4F0E7CE5-C012-E64A-B4B6-B64018092B6D}" type="sibTrans" cxnId="{B5C8FB9E-4C74-514B-A064-8C282DDBEB4B}">
      <dgm:prSet/>
      <dgm:spPr/>
      <dgm:t>
        <a:bodyPr/>
        <a:lstStyle/>
        <a:p>
          <a:endParaRPr lang="en-US"/>
        </a:p>
      </dgm:t>
    </dgm:pt>
    <dgm:pt modelId="{E5ABB54B-9D5C-944A-AB4E-279323DD27E7}">
      <dgm:prSet custT="1"/>
      <dgm:spPr/>
      <dgm:t>
        <a:bodyPr/>
        <a:lstStyle/>
        <a:p>
          <a:r>
            <a:rPr lang="en-US" sz="1200" b="1" dirty="0"/>
            <a:t>Reopening Timeline - </a:t>
          </a:r>
          <a:r>
            <a:rPr lang="en-US" sz="1200" dirty="0"/>
            <a:t>Determine &amp; Announce  </a:t>
          </a:r>
        </a:p>
      </dgm:t>
    </dgm:pt>
    <dgm:pt modelId="{54512B03-87FC-8248-96BC-E9A863D723A9}" type="parTrans" cxnId="{88BD6648-E31A-7D47-AA7E-90FBDEB6F362}">
      <dgm:prSet/>
      <dgm:spPr/>
      <dgm:t>
        <a:bodyPr/>
        <a:lstStyle/>
        <a:p>
          <a:endParaRPr lang="en-US"/>
        </a:p>
      </dgm:t>
    </dgm:pt>
    <dgm:pt modelId="{438345DD-7EFA-FA4B-B004-9782290B12A3}" type="sibTrans" cxnId="{88BD6648-E31A-7D47-AA7E-90FBDEB6F362}">
      <dgm:prSet/>
      <dgm:spPr/>
      <dgm:t>
        <a:bodyPr/>
        <a:lstStyle/>
        <a:p>
          <a:endParaRPr lang="en-US"/>
        </a:p>
      </dgm:t>
    </dgm:pt>
    <dgm:pt modelId="{50777B46-5854-E546-BCA0-44C88F7651E3}">
      <dgm:prSet custT="1"/>
      <dgm:spPr/>
      <dgm:t>
        <a:bodyPr anchor="t" anchorCtr="0"/>
        <a:lstStyle/>
        <a:p>
          <a:r>
            <a:rPr lang="en-US" sz="1200" b="1" dirty="0"/>
            <a:t>Close for 24 hrs</a:t>
          </a:r>
          <a:r>
            <a:rPr lang="en-US" sz="1200" dirty="0"/>
            <a:t>. from Last Exposure</a:t>
          </a:r>
        </a:p>
      </dgm:t>
    </dgm:pt>
    <dgm:pt modelId="{5702EBAA-D5DD-844D-856B-B687ED24052B}" type="parTrans" cxnId="{71AEBC98-7C8E-634F-B242-5C81456B318C}">
      <dgm:prSet/>
      <dgm:spPr/>
      <dgm:t>
        <a:bodyPr/>
        <a:lstStyle/>
        <a:p>
          <a:endParaRPr lang="en-US"/>
        </a:p>
      </dgm:t>
    </dgm:pt>
    <dgm:pt modelId="{E3F735A7-F7FC-E041-A8F7-EE6D4AFA818F}" type="sibTrans" cxnId="{71AEBC98-7C8E-634F-B242-5C81456B318C}">
      <dgm:prSet/>
      <dgm:spPr/>
      <dgm:t>
        <a:bodyPr/>
        <a:lstStyle/>
        <a:p>
          <a:endParaRPr lang="en-US"/>
        </a:p>
      </dgm:t>
    </dgm:pt>
    <dgm:pt modelId="{95BAE51F-3BFA-E24D-BA33-CBB98772912E}">
      <dgm:prSet custT="1"/>
      <dgm:spPr/>
      <dgm:t>
        <a:bodyPr anchor="t" anchorCtr="0"/>
        <a:lstStyle/>
        <a:p>
          <a:r>
            <a:rPr lang="en-US" sz="1200" b="1" dirty="0"/>
            <a:t>Disinfect</a:t>
          </a:r>
          <a:r>
            <a:rPr lang="en-US" sz="1200" dirty="0"/>
            <a:t> Impacted Areas</a:t>
          </a:r>
        </a:p>
      </dgm:t>
    </dgm:pt>
    <dgm:pt modelId="{5F6F9A68-E213-584F-8809-0E3BE57B2A63}" type="parTrans" cxnId="{080679B8-E0AD-8F47-89BF-44DDD196DB4C}">
      <dgm:prSet/>
      <dgm:spPr/>
      <dgm:t>
        <a:bodyPr/>
        <a:lstStyle/>
        <a:p>
          <a:endParaRPr lang="en-US"/>
        </a:p>
      </dgm:t>
    </dgm:pt>
    <dgm:pt modelId="{413971D1-106F-3F47-A52B-EB3C91FD09A0}" type="sibTrans" cxnId="{080679B8-E0AD-8F47-89BF-44DDD196DB4C}">
      <dgm:prSet/>
      <dgm:spPr/>
      <dgm:t>
        <a:bodyPr/>
        <a:lstStyle/>
        <a:p>
          <a:endParaRPr lang="en-US"/>
        </a:p>
      </dgm:t>
    </dgm:pt>
    <dgm:pt modelId="{3D133F1D-21E1-2A47-A165-8AED44EC5D38}">
      <dgm:prSet custT="1"/>
      <dgm:spPr/>
      <dgm:t>
        <a:bodyPr anchor="t" anchorCtr="0"/>
        <a:lstStyle/>
        <a:p>
          <a:r>
            <a:rPr lang="en-US" sz="1200" b="1" dirty="0"/>
            <a:t>Clean All Touch Points + Standard Cleaning</a:t>
          </a:r>
        </a:p>
      </dgm:t>
    </dgm:pt>
    <dgm:pt modelId="{D5B0427F-CF81-2340-8BB7-F8FBA50F0144}" type="parTrans" cxnId="{412EEE01-5158-744F-AA80-D17956A37F7E}">
      <dgm:prSet/>
      <dgm:spPr/>
      <dgm:t>
        <a:bodyPr/>
        <a:lstStyle/>
        <a:p>
          <a:endParaRPr lang="en-US"/>
        </a:p>
      </dgm:t>
    </dgm:pt>
    <dgm:pt modelId="{4539EC6F-A601-3B44-AB4F-E469D753FCDF}" type="sibTrans" cxnId="{412EEE01-5158-744F-AA80-D17956A37F7E}">
      <dgm:prSet/>
      <dgm:spPr/>
      <dgm:t>
        <a:bodyPr/>
        <a:lstStyle/>
        <a:p>
          <a:endParaRPr lang="en-US"/>
        </a:p>
      </dgm:t>
    </dgm:pt>
    <dgm:pt modelId="{4AFAA7BE-34B2-3448-9DC2-9DF162EC0AFD}">
      <dgm:prSet phldrT="[Text]" custT="1"/>
      <dgm:spPr/>
      <dgm:t>
        <a:bodyPr/>
        <a:lstStyle/>
        <a:p>
          <a:r>
            <a:rPr lang="en-US" sz="1200" b="1" dirty="0"/>
            <a:t>Self Identified -</a:t>
          </a:r>
          <a:r>
            <a:rPr lang="en-US" sz="1200" dirty="0"/>
            <a:t>Contact Health Department</a:t>
          </a:r>
          <a:endParaRPr lang="en-US" dirty="0"/>
        </a:p>
      </dgm:t>
    </dgm:pt>
    <dgm:pt modelId="{8E6F43B8-83D1-D448-9A78-330E24F30A12}" type="parTrans" cxnId="{044197BA-7B7F-0947-BEFC-2DA0D4C6251D}">
      <dgm:prSet/>
      <dgm:spPr/>
      <dgm:t>
        <a:bodyPr/>
        <a:lstStyle/>
        <a:p>
          <a:endParaRPr lang="en-US"/>
        </a:p>
      </dgm:t>
    </dgm:pt>
    <dgm:pt modelId="{A04C62D4-DE1E-9648-85A0-E42FFF57C873}" type="sibTrans" cxnId="{044197BA-7B7F-0947-BEFC-2DA0D4C6251D}">
      <dgm:prSet/>
      <dgm:spPr/>
      <dgm:t>
        <a:bodyPr/>
        <a:lstStyle/>
        <a:p>
          <a:endParaRPr lang="en-US"/>
        </a:p>
      </dgm:t>
    </dgm:pt>
    <dgm:pt modelId="{9B068609-1FDF-5E4F-A9AB-00CCD6A6B3C6}">
      <dgm:prSet custT="1"/>
      <dgm:spPr/>
      <dgm:t>
        <a:bodyPr anchor="t" anchorCtr="0"/>
        <a:lstStyle/>
        <a:p>
          <a:pPr>
            <a:buFont typeface="Arial" panose="020B0604020202020204" pitchFamily="34" charset="0"/>
            <a:buNone/>
          </a:pPr>
          <a:r>
            <a:rPr lang="en-US" sz="1200" b="1" dirty="0"/>
            <a:t>Share Required Information with Health Department</a:t>
          </a:r>
        </a:p>
      </dgm:t>
    </dgm:pt>
    <dgm:pt modelId="{18679A33-207E-2D48-B963-8E3FEE732E8F}" type="parTrans" cxnId="{B7901316-C618-E64F-B555-E76427100B8C}">
      <dgm:prSet/>
      <dgm:spPr/>
      <dgm:t>
        <a:bodyPr/>
        <a:lstStyle/>
        <a:p>
          <a:endParaRPr lang="en-US"/>
        </a:p>
      </dgm:t>
    </dgm:pt>
    <dgm:pt modelId="{9C411765-5A55-A542-85BB-C51D4B9E21A2}" type="sibTrans" cxnId="{B7901316-C618-E64F-B555-E76427100B8C}">
      <dgm:prSet/>
      <dgm:spPr/>
      <dgm:t>
        <a:bodyPr/>
        <a:lstStyle/>
        <a:p>
          <a:endParaRPr lang="en-US"/>
        </a:p>
      </dgm:t>
    </dgm:pt>
    <dgm:pt modelId="{95DA7723-2443-9546-AD81-7F51342F7659}">
      <dgm:prSet custT="1"/>
      <dgm:spPr/>
      <dgm:t>
        <a:bodyPr/>
        <a:lstStyle/>
        <a:p>
          <a:r>
            <a:rPr lang="en-US" sz="1200" b="1" dirty="0"/>
            <a:t>Closure will be 12-48 hrs. long</a:t>
          </a:r>
          <a:r>
            <a:rPr lang="en-US" sz="1200" b="0" dirty="0"/>
            <a:t>- Depends on time/date of exposure</a:t>
          </a:r>
          <a:endParaRPr lang="en-US" sz="1200" b="1" dirty="0"/>
        </a:p>
      </dgm:t>
    </dgm:pt>
    <dgm:pt modelId="{6475FCF8-CFED-2746-A378-E44704783B70}" type="parTrans" cxnId="{A76C3504-A1EB-4446-8DDE-77B0193E867E}">
      <dgm:prSet/>
      <dgm:spPr/>
      <dgm:t>
        <a:bodyPr/>
        <a:lstStyle/>
        <a:p>
          <a:endParaRPr lang="en-US"/>
        </a:p>
      </dgm:t>
    </dgm:pt>
    <dgm:pt modelId="{F28F1901-4987-4C46-AD95-EEE46C53D834}" type="sibTrans" cxnId="{A76C3504-A1EB-4446-8DDE-77B0193E867E}">
      <dgm:prSet/>
      <dgm:spPr/>
      <dgm:t>
        <a:bodyPr/>
        <a:lstStyle/>
        <a:p>
          <a:endParaRPr lang="en-US"/>
        </a:p>
      </dgm:t>
    </dgm:pt>
    <dgm:pt modelId="{60804D79-4F2E-3943-8092-1D1EC7EB3868}" type="pres">
      <dgm:prSet presAssocID="{796ADBFE-83FF-9A4C-8FA2-2288AA055D75}" presName="Name0" presStyleCnt="0">
        <dgm:presLayoutVars>
          <dgm:dir/>
          <dgm:animLvl val="lvl"/>
          <dgm:resizeHandles val="exact"/>
        </dgm:presLayoutVars>
      </dgm:prSet>
      <dgm:spPr/>
    </dgm:pt>
    <dgm:pt modelId="{398EF82C-62F7-9941-B450-FF103E57A85F}" type="pres">
      <dgm:prSet presAssocID="{40C38D9A-B5AC-FF4D-BD79-42D2BE2BE669}" presName="boxAndChildren" presStyleCnt="0"/>
      <dgm:spPr/>
    </dgm:pt>
    <dgm:pt modelId="{2FA53BE2-051A-E047-9B44-1D0D3209F757}" type="pres">
      <dgm:prSet presAssocID="{40C38D9A-B5AC-FF4D-BD79-42D2BE2BE669}" presName="parentTextBox" presStyleLbl="node1" presStyleIdx="0" presStyleCnt="4"/>
      <dgm:spPr/>
    </dgm:pt>
    <dgm:pt modelId="{0A5491CD-9020-F94F-BC00-FADE037DF93C}" type="pres">
      <dgm:prSet presAssocID="{40C38D9A-B5AC-FF4D-BD79-42D2BE2BE669}" presName="entireBox" presStyleLbl="node1" presStyleIdx="0" presStyleCnt="4"/>
      <dgm:spPr/>
    </dgm:pt>
    <dgm:pt modelId="{3EA0D6E8-116A-3D40-98EA-52D92B47F3A4}" type="pres">
      <dgm:prSet presAssocID="{40C38D9A-B5AC-FF4D-BD79-42D2BE2BE669}" presName="descendantBox" presStyleCnt="0"/>
      <dgm:spPr/>
    </dgm:pt>
    <dgm:pt modelId="{165CD713-2BB5-9A41-8F33-3FCFF649FA1B}" type="pres">
      <dgm:prSet presAssocID="{50777B46-5854-E546-BCA0-44C88F7651E3}" presName="childTextBox" presStyleLbl="fgAccFollowNode1" presStyleIdx="0" presStyleCnt="9">
        <dgm:presLayoutVars>
          <dgm:bulletEnabled val="1"/>
        </dgm:presLayoutVars>
      </dgm:prSet>
      <dgm:spPr/>
    </dgm:pt>
    <dgm:pt modelId="{8380E75E-0D88-7548-8265-E903D7572373}" type="pres">
      <dgm:prSet presAssocID="{95BAE51F-3BFA-E24D-BA33-CBB98772912E}" presName="childTextBox" presStyleLbl="fgAccFollowNode1" presStyleIdx="1" presStyleCnt="9">
        <dgm:presLayoutVars>
          <dgm:bulletEnabled val="1"/>
        </dgm:presLayoutVars>
      </dgm:prSet>
      <dgm:spPr/>
    </dgm:pt>
    <dgm:pt modelId="{B91816B3-34A6-974A-B6D1-5940CC9A41E8}" type="pres">
      <dgm:prSet presAssocID="{3D133F1D-21E1-2A47-A165-8AED44EC5D38}" presName="childTextBox" presStyleLbl="fgAccFollowNode1" presStyleIdx="2" presStyleCnt="9">
        <dgm:presLayoutVars>
          <dgm:bulletEnabled val="1"/>
        </dgm:presLayoutVars>
      </dgm:prSet>
      <dgm:spPr/>
    </dgm:pt>
    <dgm:pt modelId="{AE0974F4-3915-7B43-8D33-30EC9561FFB1}" type="pres">
      <dgm:prSet presAssocID="{63C451B3-9243-254E-9CE4-3B87BC6F3E16}" presName="sp" presStyleCnt="0"/>
      <dgm:spPr/>
    </dgm:pt>
    <dgm:pt modelId="{EAC250E0-44C6-3A4C-A2CC-92B4C52E1A8C}" type="pres">
      <dgm:prSet presAssocID="{65EA71F6-1DE0-6749-A577-06B785962566}" presName="arrowAndChildren" presStyleCnt="0"/>
      <dgm:spPr/>
    </dgm:pt>
    <dgm:pt modelId="{4AACCC0A-E2FD-E04B-B3DD-DFCCC94FF61D}" type="pres">
      <dgm:prSet presAssocID="{65EA71F6-1DE0-6749-A577-06B785962566}" presName="parentTextArrow" presStyleLbl="node1" presStyleIdx="0" presStyleCnt="4"/>
      <dgm:spPr/>
    </dgm:pt>
    <dgm:pt modelId="{E5859F39-48AD-0649-9750-996D43EE6920}" type="pres">
      <dgm:prSet presAssocID="{65EA71F6-1DE0-6749-A577-06B785962566}" presName="arrow" presStyleLbl="node1" presStyleIdx="1" presStyleCnt="4"/>
      <dgm:spPr/>
    </dgm:pt>
    <dgm:pt modelId="{4FDAA5FE-4752-9648-9E1C-F1A2974C0F0C}" type="pres">
      <dgm:prSet presAssocID="{65EA71F6-1DE0-6749-A577-06B785962566}" presName="descendantArrow" presStyleCnt="0"/>
      <dgm:spPr/>
    </dgm:pt>
    <dgm:pt modelId="{527FE221-FDF4-CC40-9463-02E1E132C31A}" type="pres">
      <dgm:prSet presAssocID="{9B068609-1FDF-5E4F-A9AB-00CCD6A6B3C6}" presName="childTextArrow" presStyleLbl="fgAccFollowNode1" presStyleIdx="3" presStyleCnt="9">
        <dgm:presLayoutVars>
          <dgm:bulletEnabled val="1"/>
        </dgm:presLayoutVars>
      </dgm:prSet>
      <dgm:spPr/>
    </dgm:pt>
    <dgm:pt modelId="{6872534F-B410-AA4F-B8DD-5C6EDA07C6EB}" type="pres">
      <dgm:prSet presAssocID="{6DEC1518-7BAD-6F49-9682-9658B4C72FAF}" presName="childTextArrow" presStyleLbl="fgAccFollowNode1" presStyleIdx="4" presStyleCnt="9">
        <dgm:presLayoutVars>
          <dgm:bulletEnabled val="1"/>
        </dgm:presLayoutVars>
      </dgm:prSet>
      <dgm:spPr/>
    </dgm:pt>
    <dgm:pt modelId="{2310C2E4-F8C2-8043-9CF1-41560C2A95C0}" type="pres">
      <dgm:prSet presAssocID="{4F0E7CE5-C012-E64A-B4B6-B64018092B6D}" presName="sp" presStyleCnt="0"/>
      <dgm:spPr/>
    </dgm:pt>
    <dgm:pt modelId="{D23CE65D-74C8-9342-8B47-C5E95B8C33F5}" type="pres">
      <dgm:prSet presAssocID="{A9B90E40-008A-EA4E-8EC2-2A357BD06498}" presName="arrowAndChildren" presStyleCnt="0"/>
      <dgm:spPr/>
    </dgm:pt>
    <dgm:pt modelId="{3ECC3A98-720B-6A4C-BD6E-7D7C4185107E}" type="pres">
      <dgm:prSet presAssocID="{A9B90E40-008A-EA4E-8EC2-2A357BD06498}" presName="parentTextArrow" presStyleLbl="node1" presStyleIdx="1" presStyleCnt="4"/>
      <dgm:spPr/>
    </dgm:pt>
    <dgm:pt modelId="{DB84A606-8235-1A4B-9B63-74650FC38332}" type="pres">
      <dgm:prSet presAssocID="{A9B90E40-008A-EA4E-8EC2-2A357BD06498}" presName="arrow" presStyleLbl="node1" presStyleIdx="2" presStyleCnt="4"/>
      <dgm:spPr/>
    </dgm:pt>
    <dgm:pt modelId="{747FBA19-B421-C34C-B745-4594651620B0}" type="pres">
      <dgm:prSet presAssocID="{A9B90E40-008A-EA4E-8EC2-2A357BD06498}" presName="descendantArrow" presStyleCnt="0"/>
      <dgm:spPr/>
    </dgm:pt>
    <dgm:pt modelId="{C0214355-9765-0F4B-91CA-B4D6744796E6}" type="pres">
      <dgm:prSet presAssocID="{95DA7723-2443-9546-AD81-7F51342F7659}" presName="childTextArrow" presStyleLbl="fgAccFollowNode1" presStyleIdx="5" presStyleCnt="9">
        <dgm:presLayoutVars>
          <dgm:bulletEnabled val="1"/>
        </dgm:presLayoutVars>
      </dgm:prSet>
      <dgm:spPr/>
    </dgm:pt>
    <dgm:pt modelId="{0AD90319-AF94-3343-A66E-485B8B90BDD6}" type="pres">
      <dgm:prSet presAssocID="{E5ABB54B-9D5C-944A-AB4E-279323DD27E7}" presName="childTextArrow" presStyleLbl="fgAccFollowNode1" presStyleIdx="6" presStyleCnt="9">
        <dgm:presLayoutVars>
          <dgm:bulletEnabled val="1"/>
        </dgm:presLayoutVars>
      </dgm:prSet>
      <dgm:spPr/>
    </dgm:pt>
    <dgm:pt modelId="{BAD18CA7-665B-5949-9F69-A9AD313475B4}" type="pres">
      <dgm:prSet presAssocID="{14F9C6C1-D649-D64D-9C49-62B7EB37A010}" presName="sp" presStyleCnt="0"/>
      <dgm:spPr/>
    </dgm:pt>
    <dgm:pt modelId="{F68D5D89-B8AB-9641-8698-65DEBC677F57}" type="pres">
      <dgm:prSet presAssocID="{8739E367-BE18-9941-A1F1-32B6A5A8F917}" presName="arrowAndChildren" presStyleCnt="0"/>
      <dgm:spPr/>
    </dgm:pt>
    <dgm:pt modelId="{92BDBC3B-4A56-8942-BF86-1F7C4687A87C}" type="pres">
      <dgm:prSet presAssocID="{8739E367-BE18-9941-A1F1-32B6A5A8F917}" presName="parentTextArrow" presStyleLbl="node1" presStyleIdx="2" presStyleCnt="4"/>
      <dgm:spPr/>
    </dgm:pt>
    <dgm:pt modelId="{D2514018-13A1-AB40-881E-AD75E497DFF1}" type="pres">
      <dgm:prSet presAssocID="{8739E367-BE18-9941-A1F1-32B6A5A8F917}" presName="arrow" presStyleLbl="node1" presStyleIdx="3" presStyleCnt="4" custLinFactNeighborY="-3235"/>
      <dgm:spPr/>
    </dgm:pt>
    <dgm:pt modelId="{677DFFF3-47E6-1543-A499-F92DD1B9FAF5}" type="pres">
      <dgm:prSet presAssocID="{8739E367-BE18-9941-A1F1-32B6A5A8F917}" presName="descendantArrow" presStyleCnt="0"/>
      <dgm:spPr/>
    </dgm:pt>
    <dgm:pt modelId="{B4BD6B4D-1997-3C44-AB3B-56C972A1FEE7}" type="pres">
      <dgm:prSet presAssocID="{4AFAA7BE-34B2-3448-9DC2-9DF162EC0AFD}" presName="childTextArrow" presStyleLbl="fgAccFollowNode1" presStyleIdx="7" presStyleCnt="9">
        <dgm:presLayoutVars>
          <dgm:bulletEnabled val="1"/>
        </dgm:presLayoutVars>
      </dgm:prSet>
      <dgm:spPr/>
    </dgm:pt>
    <dgm:pt modelId="{C804BCF1-7E78-2A40-8089-B61F6AB017DA}" type="pres">
      <dgm:prSet presAssocID="{FAD0C408-7475-1345-8A0B-7A5A6F8FD523}" presName="childTextArrow" presStyleLbl="fgAccFollowNode1" presStyleIdx="8" presStyleCnt="9">
        <dgm:presLayoutVars>
          <dgm:bulletEnabled val="1"/>
        </dgm:presLayoutVars>
      </dgm:prSet>
      <dgm:spPr/>
    </dgm:pt>
  </dgm:ptLst>
  <dgm:cxnLst>
    <dgm:cxn modelId="{412EEE01-5158-744F-AA80-D17956A37F7E}" srcId="{40C38D9A-B5AC-FF4D-BD79-42D2BE2BE669}" destId="{3D133F1D-21E1-2A47-A165-8AED44EC5D38}" srcOrd="2" destOrd="0" parTransId="{D5B0427F-CF81-2340-8BB7-F8FBA50F0144}" sibTransId="{4539EC6F-A601-3B44-AB4F-E469D753FCDF}"/>
    <dgm:cxn modelId="{A76C3504-A1EB-4446-8DDE-77B0193E867E}" srcId="{A9B90E40-008A-EA4E-8EC2-2A357BD06498}" destId="{95DA7723-2443-9546-AD81-7F51342F7659}" srcOrd="0" destOrd="0" parTransId="{6475FCF8-CFED-2746-A378-E44704783B70}" sibTransId="{F28F1901-4987-4C46-AD95-EEE46C53D834}"/>
    <dgm:cxn modelId="{99DAEC04-5613-D94D-929C-ADCD1875434C}" type="presOf" srcId="{8739E367-BE18-9941-A1F1-32B6A5A8F917}" destId="{92BDBC3B-4A56-8942-BF86-1F7C4687A87C}" srcOrd="0" destOrd="0" presId="urn:microsoft.com/office/officeart/2005/8/layout/process4"/>
    <dgm:cxn modelId="{B7901316-C618-E64F-B555-E76427100B8C}" srcId="{65EA71F6-1DE0-6749-A577-06B785962566}" destId="{9B068609-1FDF-5E4F-A9AB-00CCD6A6B3C6}" srcOrd="0" destOrd="0" parTransId="{18679A33-207E-2D48-B963-8E3FEE732E8F}" sibTransId="{9C411765-5A55-A542-85BB-C51D4B9E21A2}"/>
    <dgm:cxn modelId="{BAB1563B-F2B4-3043-9FFD-6B1BF169B774}" type="presOf" srcId="{40C38D9A-B5AC-FF4D-BD79-42D2BE2BE669}" destId="{0A5491CD-9020-F94F-BC00-FADE037DF93C}" srcOrd="1" destOrd="0" presId="urn:microsoft.com/office/officeart/2005/8/layout/process4"/>
    <dgm:cxn modelId="{816A4E5D-9EEB-3548-A20F-1E2DF4128978}" type="presOf" srcId="{50777B46-5854-E546-BCA0-44C88F7651E3}" destId="{165CD713-2BB5-9A41-8F33-3FCFF649FA1B}" srcOrd="0" destOrd="0" presId="urn:microsoft.com/office/officeart/2005/8/layout/process4"/>
    <dgm:cxn modelId="{456C6D44-B6DC-9448-A014-ACB1AB4CF5B7}" type="presOf" srcId="{FAD0C408-7475-1345-8A0B-7A5A6F8FD523}" destId="{C804BCF1-7E78-2A40-8089-B61F6AB017DA}" srcOrd="0" destOrd="0" presId="urn:microsoft.com/office/officeart/2005/8/layout/process4"/>
    <dgm:cxn modelId="{88BD6648-E31A-7D47-AA7E-90FBDEB6F362}" srcId="{A9B90E40-008A-EA4E-8EC2-2A357BD06498}" destId="{E5ABB54B-9D5C-944A-AB4E-279323DD27E7}" srcOrd="1" destOrd="0" parTransId="{54512B03-87FC-8248-96BC-E9A863D723A9}" sibTransId="{438345DD-7EFA-FA4B-B004-9782290B12A3}"/>
    <dgm:cxn modelId="{261F3470-C847-4C4B-A34F-C2CED28DEFDF}" type="presOf" srcId="{E5ABB54B-9D5C-944A-AB4E-279323DD27E7}" destId="{0AD90319-AF94-3343-A66E-485B8B90BDD6}" srcOrd="0" destOrd="0" presId="urn:microsoft.com/office/officeart/2005/8/layout/process4"/>
    <dgm:cxn modelId="{C36FA651-DB2E-E54B-83E1-0D44A9BBE2F5}" srcId="{65EA71F6-1DE0-6749-A577-06B785962566}" destId="{6DEC1518-7BAD-6F49-9682-9658B4C72FAF}" srcOrd="1" destOrd="0" parTransId="{EC91E4BF-FFF8-2648-9049-A9F3D77E1DAC}" sibTransId="{46D45F7E-4032-5549-9384-06120103FCB8}"/>
    <dgm:cxn modelId="{58B5CC72-2454-1342-A80F-218EEFC71971}" type="presOf" srcId="{65EA71F6-1DE0-6749-A577-06B785962566}" destId="{4AACCC0A-E2FD-E04B-B3DD-DFCCC94FF61D}" srcOrd="0" destOrd="0" presId="urn:microsoft.com/office/officeart/2005/8/layout/process4"/>
    <dgm:cxn modelId="{F98BDA53-D49A-B742-B3F5-C5AD380011EC}" srcId="{796ADBFE-83FF-9A4C-8FA2-2288AA055D75}" destId="{40C38D9A-B5AC-FF4D-BD79-42D2BE2BE669}" srcOrd="3" destOrd="0" parTransId="{3D4BB6F5-09B4-C04A-8720-8B8FDC8A0F4C}" sibTransId="{219CD3FC-548C-214A-BFE5-A895ADC9DD5E}"/>
    <dgm:cxn modelId="{8784388F-D442-3C45-B3B7-D708EDDA1B39}" type="presOf" srcId="{8739E367-BE18-9941-A1F1-32B6A5A8F917}" destId="{D2514018-13A1-AB40-881E-AD75E497DFF1}" srcOrd="1" destOrd="0" presId="urn:microsoft.com/office/officeart/2005/8/layout/process4"/>
    <dgm:cxn modelId="{71AEBC98-7C8E-634F-B242-5C81456B318C}" srcId="{40C38D9A-B5AC-FF4D-BD79-42D2BE2BE669}" destId="{50777B46-5854-E546-BCA0-44C88F7651E3}" srcOrd="0" destOrd="0" parTransId="{5702EBAA-D5DD-844D-856B-B687ED24052B}" sibTransId="{E3F735A7-F7FC-E041-A8F7-EE6D4AFA818F}"/>
    <dgm:cxn modelId="{0397D79A-4DE7-D94D-A5FB-5D20795FFFF9}" type="presOf" srcId="{9B068609-1FDF-5E4F-A9AB-00CCD6A6B3C6}" destId="{527FE221-FDF4-CC40-9463-02E1E132C31A}" srcOrd="0" destOrd="0" presId="urn:microsoft.com/office/officeart/2005/8/layout/process4"/>
    <dgm:cxn modelId="{B5C8FB9E-4C74-514B-A064-8C282DDBEB4B}" srcId="{796ADBFE-83FF-9A4C-8FA2-2288AA055D75}" destId="{A9B90E40-008A-EA4E-8EC2-2A357BD06498}" srcOrd="1" destOrd="0" parTransId="{0137ACAE-E708-8E4E-947B-25391ECD8598}" sibTransId="{4F0E7CE5-C012-E64A-B4B6-B64018092B6D}"/>
    <dgm:cxn modelId="{A2BF0FA0-A599-F44E-8384-57C0318C5835}" type="presOf" srcId="{A9B90E40-008A-EA4E-8EC2-2A357BD06498}" destId="{3ECC3A98-720B-6A4C-BD6E-7D7C4185107E}" srcOrd="0" destOrd="0" presId="urn:microsoft.com/office/officeart/2005/8/layout/process4"/>
    <dgm:cxn modelId="{78A9C8A0-6B4A-054B-8DC6-D25ACF3101FC}" type="presOf" srcId="{95BAE51F-3BFA-E24D-BA33-CBB98772912E}" destId="{8380E75E-0D88-7548-8265-E903D7572373}" srcOrd="0" destOrd="0" presId="urn:microsoft.com/office/officeart/2005/8/layout/process4"/>
    <dgm:cxn modelId="{BB17BBA8-23F0-4C42-860A-E6241E76FCA9}" srcId="{796ADBFE-83FF-9A4C-8FA2-2288AA055D75}" destId="{65EA71F6-1DE0-6749-A577-06B785962566}" srcOrd="2" destOrd="0" parTransId="{5A9009AD-283F-BB4A-8132-76D3D3C89FE7}" sibTransId="{63C451B3-9243-254E-9CE4-3B87BC6F3E16}"/>
    <dgm:cxn modelId="{868A59A9-01A1-7D4F-A4EC-D0C35082A32C}" srcId="{796ADBFE-83FF-9A4C-8FA2-2288AA055D75}" destId="{8739E367-BE18-9941-A1F1-32B6A5A8F917}" srcOrd="0" destOrd="0" parTransId="{D794739B-658F-F345-BE45-61E272D86B41}" sibTransId="{14F9C6C1-D649-D64D-9C49-62B7EB37A010}"/>
    <dgm:cxn modelId="{080679B8-E0AD-8F47-89BF-44DDD196DB4C}" srcId="{40C38D9A-B5AC-FF4D-BD79-42D2BE2BE669}" destId="{95BAE51F-3BFA-E24D-BA33-CBB98772912E}" srcOrd="1" destOrd="0" parTransId="{5F6F9A68-E213-584F-8809-0E3BE57B2A63}" sibTransId="{413971D1-106F-3F47-A52B-EB3C91FD09A0}"/>
    <dgm:cxn modelId="{044197BA-7B7F-0947-BEFC-2DA0D4C6251D}" srcId="{8739E367-BE18-9941-A1F1-32B6A5A8F917}" destId="{4AFAA7BE-34B2-3448-9DC2-9DF162EC0AFD}" srcOrd="0" destOrd="0" parTransId="{8E6F43B8-83D1-D448-9A78-330E24F30A12}" sibTransId="{A04C62D4-DE1E-9648-85A0-E42FFF57C873}"/>
    <dgm:cxn modelId="{D511D9BE-0BB9-CD4D-9CF1-71C09D4F9754}" type="presOf" srcId="{65EA71F6-1DE0-6749-A577-06B785962566}" destId="{E5859F39-48AD-0649-9750-996D43EE6920}" srcOrd="1" destOrd="0" presId="urn:microsoft.com/office/officeart/2005/8/layout/process4"/>
    <dgm:cxn modelId="{1DEFA8C8-99F7-4244-8AFB-82DBE6F2F5E4}" type="presOf" srcId="{796ADBFE-83FF-9A4C-8FA2-2288AA055D75}" destId="{60804D79-4F2E-3943-8092-1D1EC7EB3868}" srcOrd="0" destOrd="0" presId="urn:microsoft.com/office/officeart/2005/8/layout/process4"/>
    <dgm:cxn modelId="{F521A3CC-2563-3E4A-B904-B7283440FE36}" type="presOf" srcId="{95DA7723-2443-9546-AD81-7F51342F7659}" destId="{C0214355-9765-0F4B-91CA-B4D6744796E6}" srcOrd="0" destOrd="0" presId="urn:microsoft.com/office/officeart/2005/8/layout/process4"/>
    <dgm:cxn modelId="{AAFFBECC-9EDB-CA4F-B59C-F5E0F0F93113}" type="presOf" srcId="{6DEC1518-7BAD-6F49-9682-9658B4C72FAF}" destId="{6872534F-B410-AA4F-B8DD-5C6EDA07C6EB}" srcOrd="0" destOrd="0" presId="urn:microsoft.com/office/officeart/2005/8/layout/process4"/>
    <dgm:cxn modelId="{08CA3EE4-F1C2-094A-BC53-4A114738E246}" srcId="{8739E367-BE18-9941-A1F1-32B6A5A8F917}" destId="{FAD0C408-7475-1345-8A0B-7A5A6F8FD523}" srcOrd="1" destOrd="0" parTransId="{BBF164C9-8534-5A4D-9959-C8DD4B946A43}" sibTransId="{C03B76A8-C8C9-7940-AE69-C9D5EF08FBAD}"/>
    <dgm:cxn modelId="{142EF2E5-6523-B64D-BED7-1D02B0D1077F}" type="presOf" srcId="{4AFAA7BE-34B2-3448-9DC2-9DF162EC0AFD}" destId="{B4BD6B4D-1997-3C44-AB3B-56C972A1FEE7}" srcOrd="0" destOrd="0" presId="urn:microsoft.com/office/officeart/2005/8/layout/process4"/>
    <dgm:cxn modelId="{8DD7A9F6-A1F0-3041-9880-AE9BEFA0B96D}" type="presOf" srcId="{A9B90E40-008A-EA4E-8EC2-2A357BD06498}" destId="{DB84A606-8235-1A4B-9B63-74650FC38332}" srcOrd="1" destOrd="0" presId="urn:microsoft.com/office/officeart/2005/8/layout/process4"/>
    <dgm:cxn modelId="{D614E1F6-B2ED-0241-9170-76C96C3B02FA}" type="presOf" srcId="{3D133F1D-21E1-2A47-A165-8AED44EC5D38}" destId="{B91816B3-34A6-974A-B6D1-5940CC9A41E8}" srcOrd="0" destOrd="0" presId="urn:microsoft.com/office/officeart/2005/8/layout/process4"/>
    <dgm:cxn modelId="{FB088DFA-687F-A84A-A765-90694FA94569}" type="presOf" srcId="{40C38D9A-B5AC-FF4D-BD79-42D2BE2BE669}" destId="{2FA53BE2-051A-E047-9B44-1D0D3209F757}" srcOrd="0" destOrd="0" presId="urn:microsoft.com/office/officeart/2005/8/layout/process4"/>
    <dgm:cxn modelId="{A6D84BF6-4D8E-9F49-BE00-99062AA3727C}" type="presParOf" srcId="{60804D79-4F2E-3943-8092-1D1EC7EB3868}" destId="{398EF82C-62F7-9941-B450-FF103E57A85F}" srcOrd="0" destOrd="0" presId="urn:microsoft.com/office/officeart/2005/8/layout/process4"/>
    <dgm:cxn modelId="{72F9B28E-E2BC-9144-8922-03DA475CEE93}" type="presParOf" srcId="{398EF82C-62F7-9941-B450-FF103E57A85F}" destId="{2FA53BE2-051A-E047-9B44-1D0D3209F757}" srcOrd="0" destOrd="0" presId="urn:microsoft.com/office/officeart/2005/8/layout/process4"/>
    <dgm:cxn modelId="{91AC56D5-D436-C044-B714-037ED49B1CE2}" type="presParOf" srcId="{398EF82C-62F7-9941-B450-FF103E57A85F}" destId="{0A5491CD-9020-F94F-BC00-FADE037DF93C}" srcOrd="1" destOrd="0" presId="urn:microsoft.com/office/officeart/2005/8/layout/process4"/>
    <dgm:cxn modelId="{4416BDC5-5572-5742-8471-A095B4FD6A25}" type="presParOf" srcId="{398EF82C-62F7-9941-B450-FF103E57A85F}" destId="{3EA0D6E8-116A-3D40-98EA-52D92B47F3A4}" srcOrd="2" destOrd="0" presId="urn:microsoft.com/office/officeart/2005/8/layout/process4"/>
    <dgm:cxn modelId="{49E1596E-9DFE-3D47-899F-7F40061DC39E}" type="presParOf" srcId="{3EA0D6E8-116A-3D40-98EA-52D92B47F3A4}" destId="{165CD713-2BB5-9A41-8F33-3FCFF649FA1B}" srcOrd="0" destOrd="0" presId="urn:microsoft.com/office/officeart/2005/8/layout/process4"/>
    <dgm:cxn modelId="{CB893746-C0EE-5A46-A180-F75C96EA6C59}" type="presParOf" srcId="{3EA0D6E8-116A-3D40-98EA-52D92B47F3A4}" destId="{8380E75E-0D88-7548-8265-E903D7572373}" srcOrd="1" destOrd="0" presId="urn:microsoft.com/office/officeart/2005/8/layout/process4"/>
    <dgm:cxn modelId="{3D263A26-B98F-2D4D-B833-66C8E7278070}" type="presParOf" srcId="{3EA0D6E8-116A-3D40-98EA-52D92B47F3A4}" destId="{B91816B3-34A6-974A-B6D1-5940CC9A41E8}" srcOrd="2" destOrd="0" presId="urn:microsoft.com/office/officeart/2005/8/layout/process4"/>
    <dgm:cxn modelId="{C347F8F6-DF6C-3948-ADEA-F4C27A43A539}" type="presParOf" srcId="{60804D79-4F2E-3943-8092-1D1EC7EB3868}" destId="{AE0974F4-3915-7B43-8D33-30EC9561FFB1}" srcOrd="1" destOrd="0" presId="urn:microsoft.com/office/officeart/2005/8/layout/process4"/>
    <dgm:cxn modelId="{8EA7D00E-D03B-C446-92BD-00A4A1CBDD07}" type="presParOf" srcId="{60804D79-4F2E-3943-8092-1D1EC7EB3868}" destId="{EAC250E0-44C6-3A4C-A2CC-92B4C52E1A8C}" srcOrd="2" destOrd="0" presId="urn:microsoft.com/office/officeart/2005/8/layout/process4"/>
    <dgm:cxn modelId="{8A8FB319-BA87-7F4A-9880-9072938579D1}" type="presParOf" srcId="{EAC250E0-44C6-3A4C-A2CC-92B4C52E1A8C}" destId="{4AACCC0A-E2FD-E04B-B3DD-DFCCC94FF61D}" srcOrd="0" destOrd="0" presId="urn:microsoft.com/office/officeart/2005/8/layout/process4"/>
    <dgm:cxn modelId="{7113572F-4187-AF4F-80D0-0937812677C3}" type="presParOf" srcId="{EAC250E0-44C6-3A4C-A2CC-92B4C52E1A8C}" destId="{E5859F39-48AD-0649-9750-996D43EE6920}" srcOrd="1" destOrd="0" presId="urn:microsoft.com/office/officeart/2005/8/layout/process4"/>
    <dgm:cxn modelId="{120379F6-3237-1C46-AFAF-F4E4E8D65D2C}" type="presParOf" srcId="{EAC250E0-44C6-3A4C-A2CC-92B4C52E1A8C}" destId="{4FDAA5FE-4752-9648-9E1C-F1A2974C0F0C}" srcOrd="2" destOrd="0" presId="urn:microsoft.com/office/officeart/2005/8/layout/process4"/>
    <dgm:cxn modelId="{2AFF091A-E84C-3249-B422-77F30474A121}" type="presParOf" srcId="{4FDAA5FE-4752-9648-9E1C-F1A2974C0F0C}" destId="{527FE221-FDF4-CC40-9463-02E1E132C31A}" srcOrd="0" destOrd="0" presId="urn:microsoft.com/office/officeart/2005/8/layout/process4"/>
    <dgm:cxn modelId="{25B82B94-6F60-3540-9960-74DB58A419F5}" type="presParOf" srcId="{4FDAA5FE-4752-9648-9E1C-F1A2974C0F0C}" destId="{6872534F-B410-AA4F-B8DD-5C6EDA07C6EB}" srcOrd="1" destOrd="0" presId="urn:microsoft.com/office/officeart/2005/8/layout/process4"/>
    <dgm:cxn modelId="{1E75F494-62BB-FB4C-8F5B-8B41A7EC8886}" type="presParOf" srcId="{60804D79-4F2E-3943-8092-1D1EC7EB3868}" destId="{2310C2E4-F8C2-8043-9CF1-41560C2A95C0}" srcOrd="3" destOrd="0" presId="urn:microsoft.com/office/officeart/2005/8/layout/process4"/>
    <dgm:cxn modelId="{39A2B620-B102-2144-A02D-A53C1C1794DB}" type="presParOf" srcId="{60804D79-4F2E-3943-8092-1D1EC7EB3868}" destId="{D23CE65D-74C8-9342-8B47-C5E95B8C33F5}" srcOrd="4" destOrd="0" presId="urn:microsoft.com/office/officeart/2005/8/layout/process4"/>
    <dgm:cxn modelId="{C57228F6-57C7-B248-863F-584453F019A7}" type="presParOf" srcId="{D23CE65D-74C8-9342-8B47-C5E95B8C33F5}" destId="{3ECC3A98-720B-6A4C-BD6E-7D7C4185107E}" srcOrd="0" destOrd="0" presId="urn:microsoft.com/office/officeart/2005/8/layout/process4"/>
    <dgm:cxn modelId="{96D8F2F1-6CA0-E944-82B9-BEEC86499BDB}" type="presParOf" srcId="{D23CE65D-74C8-9342-8B47-C5E95B8C33F5}" destId="{DB84A606-8235-1A4B-9B63-74650FC38332}" srcOrd="1" destOrd="0" presId="urn:microsoft.com/office/officeart/2005/8/layout/process4"/>
    <dgm:cxn modelId="{6B2C4A32-0D8C-5046-B183-5AF09B3CAA10}" type="presParOf" srcId="{D23CE65D-74C8-9342-8B47-C5E95B8C33F5}" destId="{747FBA19-B421-C34C-B745-4594651620B0}" srcOrd="2" destOrd="0" presId="urn:microsoft.com/office/officeart/2005/8/layout/process4"/>
    <dgm:cxn modelId="{D522098C-203F-F642-87AE-B8798DD79250}" type="presParOf" srcId="{747FBA19-B421-C34C-B745-4594651620B0}" destId="{C0214355-9765-0F4B-91CA-B4D6744796E6}" srcOrd="0" destOrd="0" presId="urn:microsoft.com/office/officeart/2005/8/layout/process4"/>
    <dgm:cxn modelId="{3A26D8C4-6B79-5344-B7DC-A3732112EF29}" type="presParOf" srcId="{747FBA19-B421-C34C-B745-4594651620B0}" destId="{0AD90319-AF94-3343-A66E-485B8B90BDD6}" srcOrd="1" destOrd="0" presId="urn:microsoft.com/office/officeart/2005/8/layout/process4"/>
    <dgm:cxn modelId="{5DBF0293-0114-334C-9AFC-D18E08FA683E}" type="presParOf" srcId="{60804D79-4F2E-3943-8092-1D1EC7EB3868}" destId="{BAD18CA7-665B-5949-9F69-A9AD313475B4}" srcOrd="5" destOrd="0" presId="urn:microsoft.com/office/officeart/2005/8/layout/process4"/>
    <dgm:cxn modelId="{0E8CCCE3-0F9D-9E49-B413-7B9E5A81D468}" type="presParOf" srcId="{60804D79-4F2E-3943-8092-1D1EC7EB3868}" destId="{F68D5D89-B8AB-9641-8698-65DEBC677F57}" srcOrd="6" destOrd="0" presId="urn:microsoft.com/office/officeart/2005/8/layout/process4"/>
    <dgm:cxn modelId="{09D8A5FA-9670-834A-869F-C13D60AD4751}" type="presParOf" srcId="{F68D5D89-B8AB-9641-8698-65DEBC677F57}" destId="{92BDBC3B-4A56-8942-BF86-1F7C4687A87C}" srcOrd="0" destOrd="0" presId="urn:microsoft.com/office/officeart/2005/8/layout/process4"/>
    <dgm:cxn modelId="{1AC76E8D-D364-BD44-B1CC-82BA490A8892}" type="presParOf" srcId="{F68D5D89-B8AB-9641-8698-65DEBC677F57}" destId="{D2514018-13A1-AB40-881E-AD75E497DFF1}" srcOrd="1" destOrd="0" presId="urn:microsoft.com/office/officeart/2005/8/layout/process4"/>
    <dgm:cxn modelId="{4314EB83-B88F-4D41-9BD7-C986010D3786}" type="presParOf" srcId="{F68D5D89-B8AB-9641-8698-65DEBC677F57}" destId="{677DFFF3-47E6-1543-A499-F92DD1B9FAF5}" srcOrd="2" destOrd="0" presId="urn:microsoft.com/office/officeart/2005/8/layout/process4"/>
    <dgm:cxn modelId="{2D006DF2-3E12-A24F-9CB3-4DA0B21A6E11}" type="presParOf" srcId="{677DFFF3-47E6-1543-A499-F92DD1B9FAF5}" destId="{B4BD6B4D-1997-3C44-AB3B-56C972A1FEE7}" srcOrd="0" destOrd="0" presId="urn:microsoft.com/office/officeart/2005/8/layout/process4"/>
    <dgm:cxn modelId="{AB8DDDFB-B7CD-264A-9FCB-9928CAA29361}" type="presParOf" srcId="{677DFFF3-47E6-1543-A499-F92DD1B9FAF5}" destId="{C804BCF1-7E78-2A40-8089-B61F6AB017D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D9363F0-B053-4BDD-99C8-EBFDBBD74520}"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EFF38A4-3EB9-4619-9AD0-A32146FFA655}">
      <dgm:prSet/>
      <dgm:spPr/>
      <dgm:t>
        <a:bodyPr/>
        <a:lstStyle/>
        <a:p>
          <a:pPr>
            <a:lnSpc>
              <a:spcPct val="100000"/>
            </a:lnSpc>
            <a:defRPr cap="all"/>
          </a:pPr>
          <a:r>
            <a:rPr lang="en-US" cap="none" baseline="0" dirty="0"/>
            <a:t>Re-Open</a:t>
          </a:r>
        </a:p>
      </dgm:t>
    </dgm:pt>
    <dgm:pt modelId="{53CC84DA-26F6-4547-8A98-9FFC7B2C313A}" type="parTrans" cxnId="{33836948-0B6D-49D5-AD5C-4F0DA6CA7FCB}">
      <dgm:prSet/>
      <dgm:spPr/>
      <dgm:t>
        <a:bodyPr/>
        <a:lstStyle/>
        <a:p>
          <a:endParaRPr lang="en-US" cap="none" baseline="0"/>
        </a:p>
      </dgm:t>
    </dgm:pt>
    <dgm:pt modelId="{501DB2F3-8C0B-4210-B665-109FFFE5849D}" type="sibTrans" cxnId="{33836948-0B6D-49D5-AD5C-4F0DA6CA7FCB}">
      <dgm:prSet/>
      <dgm:spPr/>
      <dgm:t>
        <a:bodyPr/>
        <a:lstStyle/>
        <a:p>
          <a:endParaRPr lang="en-US" cap="none" baseline="0"/>
        </a:p>
      </dgm:t>
    </dgm:pt>
    <dgm:pt modelId="{9B3E47FD-C0EE-4CB8-85CE-8640F1E4FB6D}">
      <dgm:prSet/>
      <dgm:spPr/>
      <dgm:t>
        <a:bodyPr/>
        <a:lstStyle/>
        <a:p>
          <a:pPr>
            <a:lnSpc>
              <a:spcPct val="100000"/>
            </a:lnSpc>
            <a:defRPr cap="all"/>
          </a:pPr>
          <a:r>
            <a:rPr lang="en-US" cap="none" baseline="0" dirty="0"/>
            <a:t>Implement Changes to Workflow / Practice Flow</a:t>
          </a:r>
        </a:p>
      </dgm:t>
    </dgm:pt>
    <dgm:pt modelId="{E61281F2-071B-4584-9CCB-278F201B0C27}" type="parTrans" cxnId="{A2FD12D6-5F82-470D-A794-88FEF8C5EC1C}">
      <dgm:prSet/>
      <dgm:spPr/>
      <dgm:t>
        <a:bodyPr/>
        <a:lstStyle/>
        <a:p>
          <a:endParaRPr lang="en-US" cap="none" baseline="0"/>
        </a:p>
      </dgm:t>
    </dgm:pt>
    <dgm:pt modelId="{989F66E9-9154-4CA4-852F-A77B79F3B9E3}" type="sibTrans" cxnId="{A2FD12D6-5F82-470D-A794-88FEF8C5EC1C}">
      <dgm:prSet/>
      <dgm:spPr/>
      <dgm:t>
        <a:bodyPr/>
        <a:lstStyle/>
        <a:p>
          <a:endParaRPr lang="en-US" cap="none" baseline="0"/>
        </a:p>
      </dgm:t>
    </dgm:pt>
    <dgm:pt modelId="{F24BBE05-D568-43EC-9735-54D5010DA247}">
      <dgm:prSet/>
      <dgm:spPr/>
      <dgm:t>
        <a:bodyPr/>
        <a:lstStyle/>
        <a:p>
          <a:pPr>
            <a:lnSpc>
              <a:spcPct val="100000"/>
            </a:lnSpc>
            <a:defRPr cap="all"/>
          </a:pPr>
          <a:r>
            <a:rPr lang="en-US" cap="none" baseline="0" dirty="0"/>
            <a:t>Get Replacement Staff Up To Speed</a:t>
          </a:r>
        </a:p>
      </dgm:t>
    </dgm:pt>
    <dgm:pt modelId="{4C344BBE-87B3-4F20-A958-023B8A4BF718}" type="parTrans" cxnId="{82EC1175-69CA-4A24-A372-E3A896B0EA6B}">
      <dgm:prSet/>
      <dgm:spPr/>
      <dgm:t>
        <a:bodyPr/>
        <a:lstStyle/>
        <a:p>
          <a:endParaRPr lang="en-US" cap="none" baseline="0"/>
        </a:p>
      </dgm:t>
    </dgm:pt>
    <dgm:pt modelId="{C5FD0944-281B-421D-845B-DFC3D59FD1FA}" type="sibTrans" cxnId="{82EC1175-69CA-4A24-A372-E3A896B0EA6B}">
      <dgm:prSet/>
      <dgm:spPr/>
      <dgm:t>
        <a:bodyPr/>
        <a:lstStyle/>
        <a:p>
          <a:endParaRPr lang="en-US" cap="none" baseline="0"/>
        </a:p>
      </dgm:t>
    </dgm:pt>
    <dgm:pt modelId="{FFCA96A8-4486-46CF-9443-1D65DF2E2EBF}">
      <dgm:prSet/>
      <dgm:spPr/>
      <dgm:t>
        <a:bodyPr/>
        <a:lstStyle/>
        <a:p>
          <a:pPr>
            <a:lnSpc>
              <a:spcPct val="100000"/>
            </a:lnSpc>
            <a:defRPr cap="all"/>
          </a:pPr>
          <a:r>
            <a:rPr lang="en-US" cap="none" baseline="0" dirty="0"/>
            <a:t>Communicate Re-Opening Steps Taken to Staff and Participants</a:t>
          </a:r>
        </a:p>
      </dgm:t>
    </dgm:pt>
    <dgm:pt modelId="{34B52485-B822-43B6-9649-481472EC8D45}" type="parTrans" cxnId="{F881474A-9329-4337-889F-33CBBD397D93}">
      <dgm:prSet/>
      <dgm:spPr/>
      <dgm:t>
        <a:bodyPr/>
        <a:lstStyle/>
        <a:p>
          <a:endParaRPr lang="en-US" cap="none" baseline="0"/>
        </a:p>
      </dgm:t>
    </dgm:pt>
    <dgm:pt modelId="{699C15FB-AF86-4999-A0BF-DA7BBC711EE6}" type="sibTrans" cxnId="{F881474A-9329-4337-889F-33CBBD397D93}">
      <dgm:prSet/>
      <dgm:spPr/>
      <dgm:t>
        <a:bodyPr/>
        <a:lstStyle/>
        <a:p>
          <a:endParaRPr lang="en-US" cap="none" baseline="0"/>
        </a:p>
      </dgm:t>
    </dgm:pt>
    <dgm:pt modelId="{FC943C16-347D-BE42-998E-981D8FED0CBB}">
      <dgm:prSet/>
      <dgm:spPr/>
      <dgm:t>
        <a:bodyPr/>
        <a:lstStyle/>
        <a:p>
          <a:pPr>
            <a:lnSpc>
              <a:spcPct val="100000"/>
            </a:lnSpc>
            <a:defRPr cap="all"/>
          </a:pPr>
          <a:r>
            <a:rPr lang="en-US" cap="none" baseline="0" dirty="0"/>
            <a:t>Check in with Ill &amp; Quarantined Individuals</a:t>
          </a:r>
        </a:p>
      </dgm:t>
    </dgm:pt>
    <dgm:pt modelId="{54E72028-79EB-3647-8104-E316E9FB98D8}" type="parTrans" cxnId="{E5571C70-4B47-5249-8F5C-301CD797150A}">
      <dgm:prSet/>
      <dgm:spPr/>
      <dgm:t>
        <a:bodyPr/>
        <a:lstStyle/>
        <a:p>
          <a:endParaRPr lang="en-US"/>
        </a:p>
      </dgm:t>
    </dgm:pt>
    <dgm:pt modelId="{96F7BF58-CE63-B24E-AACF-936FA774ACF1}" type="sibTrans" cxnId="{E5571C70-4B47-5249-8F5C-301CD797150A}">
      <dgm:prSet/>
      <dgm:spPr/>
      <dgm:t>
        <a:bodyPr/>
        <a:lstStyle/>
        <a:p>
          <a:endParaRPr lang="en-US"/>
        </a:p>
      </dgm:t>
    </dgm:pt>
    <dgm:pt modelId="{24D87660-9A62-4E73-8B73-5FBF7168B4AB}" type="pres">
      <dgm:prSet presAssocID="{2D9363F0-B053-4BDD-99C8-EBFDBBD74520}" presName="root" presStyleCnt="0">
        <dgm:presLayoutVars>
          <dgm:dir/>
          <dgm:resizeHandles val="exact"/>
        </dgm:presLayoutVars>
      </dgm:prSet>
      <dgm:spPr/>
    </dgm:pt>
    <dgm:pt modelId="{C15CDC3D-D754-4148-95D4-965DBE465872}" type="pres">
      <dgm:prSet presAssocID="{9B3E47FD-C0EE-4CB8-85CE-8640F1E4FB6D}" presName="compNode" presStyleCnt="0"/>
      <dgm:spPr/>
    </dgm:pt>
    <dgm:pt modelId="{13E91738-C419-447E-A040-56C1F85A29B3}" type="pres">
      <dgm:prSet presAssocID="{9B3E47FD-C0EE-4CB8-85CE-8640F1E4FB6D}" presName="iconBgRect" presStyleLbl="bgShp" presStyleIdx="0" presStyleCnt="5"/>
      <dgm:spPr>
        <a:prstGeom prst="round2DiagRect">
          <a:avLst>
            <a:gd name="adj1" fmla="val 29727"/>
            <a:gd name="adj2" fmla="val 0"/>
          </a:avLst>
        </a:prstGeom>
      </dgm:spPr>
    </dgm:pt>
    <dgm:pt modelId="{1348246D-FF52-404F-9571-A799C1C37883}" type="pres">
      <dgm:prSet presAssocID="{9B3E47FD-C0EE-4CB8-85CE-8640F1E4FB6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8E56031C-43BE-415D-9B2D-C3AD9FD07443}" type="pres">
      <dgm:prSet presAssocID="{9B3E47FD-C0EE-4CB8-85CE-8640F1E4FB6D}" presName="spaceRect" presStyleCnt="0"/>
      <dgm:spPr/>
    </dgm:pt>
    <dgm:pt modelId="{8F64A305-62EC-41C2-A031-A37FD77E92A6}" type="pres">
      <dgm:prSet presAssocID="{9B3E47FD-C0EE-4CB8-85CE-8640F1E4FB6D}" presName="textRect" presStyleLbl="revTx" presStyleIdx="0" presStyleCnt="5">
        <dgm:presLayoutVars>
          <dgm:chMax val="1"/>
          <dgm:chPref val="1"/>
        </dgm:presLayoutVars>
      </dgm:prSet>
      <dgm:spPr/>
    </dgm:pt>
    <dgm:pt modelId="{8995109A-D939-4918-8810-86F18AFE5FDB}" type="pres">
      <dgm:prSet presAssocID="{989F66E9-9154-4CA4-852F-A77B79F3B9E3}" presName="sibTrans" presStyleCnt="0"/>
      <dgm:spPr/>
    </dgm:pt>
    <dgm:pt modelId="{8F280C81-D563-4683-97B8-E48ADB20FBD1}" type="pres">
      <dgm:prSet presAssocID="{F24BBE05-D568-43EC-9735-54D5010DA247}" presName="compNode" presStyleCnt="0"/>
      <dgm:spPr/>
    </dgm:pt>
    <dgm:pt modelId="{6FBF2044-35D8-46FE-80C0-093BCA26EAD6}" type="pres">
      <dgm:prSet presAssocID="{F24BBE05-D568-43EC-9735-54D5010DA247}" presName="iconBgRect" presStyleLbl="bgShp" presStyleIdx="1" presStyleCnt="5"/>
      <dgm:spPr>
        <a:prstGeom prst="round2DiagRect">
          <a:avLst>
            <a:gd name="adj1" fmla="val 29727"/>
            <a:gd name="adj2" fmla="val 0"/>
          </a:avLst>
        </a:prstGeom>
      </dgm:spPr>
    </dgm:pt>
    <dgm:pt modelId="{0DB7F020-9BA6-4E20-8C3E-191C93AE8C78}" type="pres">
      <dgm:prSet presAssocID="{F24BBE05-D568-43EC-9735-54D5010DA2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m"/>
        </a:ext>
      </dgm:extLst>
    </dgm:pt>
    <dgm:pt modelId="{1EFEFEC1-F04A-46E1-9C9A-399036352574}" type="pres">
      <dgm:prSet presAssocID="{F24BBE05-D568-43EC-9735-54D5010DA247}" presName="spaceRect" presStyleCnt="0"/>
      <dgm:spPr/>
    </dgm:pt>
    <dgm:pt modelId="{6719503D-CD97-45AA-9B27-2D4C510DE88B}" type="pres">
      <dgm:prSet presAssocID="{F24BBE05-D568-43EC-9735-54D5010DA247}" presName="textRect" presStyleLbl="revTx" presStyleIdx="1" presStyleCnt="5">
        <dgm:presLayoutVars>
          <dgm:chMax val="1"/>
          <dgm:chPref val="1"/>
        </dgm:presLayoutVars>
      </dgm:prSet>
      <dgm:spPr/>
    </dgm:pt>
    <dgm:pt modelId="{1BE301B6-1258-40B4-9BA8-3E46E2283C3E}" type="pres">
      <dgm:prSet presAssocID="{C5FD0944-281B-421D-845B-DFC3D59FD1FA}" presName="sibTrans" presStyleCnt="0"/>
      <dgm:spPr/>
    </dgm:pt>
    <dgm:pt modelId="{C939C6F8-2D62-7346-906D-05B4F839F103}" type="pres">
      <dgm:prSet presAssocID="{FC943C16-347D-BE42-998E-981D8FED0CBB}" presName="compNode" presStyleCnt="0"/>
      <dgm:spPr/>
    </dgm:pt>
    <dgm:pt modelId="{B706670A-D647-BC41-B4D3-706C1AC507F3}" type="pres">
      <dgm:prSet presAssocID="{FC943C16-347D-BE42-998E-981D8FED0CBB}" presName="iconBgRect" presStyleLbl="bgShp" presStyleIdx="2" presStyleCnt="5"/>
      <dgm:spPr>
        <a:prstGeom prst="round2DiagRect">
          <a:avLst>
            <a:gd name="adj1" fmla="val 29727"/>
            <a:gd name="adj2" fmla="val 0"/>
          </a:avLst>
        </a:prstGeom>
      </dgm:spPr>
    </dgm:pt>
    <dgm:pt modelId="{8E5F8D8E-4395-C24D-8AA8-D08A7F96F0C6}" type="pres">
      <dgm:prSet presAssocID="{FC943C16-347D-BE42-998E-981D8FED0CBB}" presName="iconRect" presStyleLbl="node1" presStyleIdx="2" presStyleCnt="5"/>
      <dgm:spPr>
        <a:blipFill>
          <a:blip xmlns:r="http://schemas.openxmlformats.org/officeDocument/2006/relationships" r:embed="rId5">
            <a:biLevel thresh="75000"/>
          </a:blip>
          <a:srcRect/>
          <a:stretch>
            <a:fillRect/>
          </a:stretch>
        </a:blipFill>
      </dgm:spPr>
    </dgm:pt>
    <dgm:pt modelId="{864F049B-40A4-9647-8102-7780BEAB9454}" type="pres">
      <dgm:prSet presAssocID="{FC943C16-347D-BE42-998E-981D8FED0CBB}" presName="spaceRect" presStyleCnt="0"/>
      <dgm:spPr/>
    </dgm:pt>
    <dgm:pt modelId="{0C3874E8-B105-1C4F-8C5C-BCAE942FD260}" type="pres">
      <dgm:prSet presAssocID="{FC943C16-347D-BE42-998E-981D8FED0CBB}" presName="textRect" presStyleLbl="revTx" presStyleIdx="2" presStyleCnt="5">
        <dgm:presLayoutVars>
          <dgm:chMax val="1"/>
          <dgm:chPref val="1"/>
        </dgm:presLayoutVars>
      </dgm:prSet>
      <dgm:spPr/>
    </dgm:pt>
    <dgm:pt modelId="{C3ACE022-ACE7-BA40-9071-8A36BC1436A3}" type="pres">
      <dgm:prSet presAssocID="{96F7BF58-CE63-B24E-AACF-936FA774ACF1}" presName="sibTrans" presStyleCnt="0"/>
      <dgm:spPr/>
    </dgm:pt>
    <dgm:pt modelId="{A75E24B0-7B91-40EF-A1DB-DB193784B67C}" type="pres">
      <dgm:prSet presAssocID="{FFCA96A8-4486-46CF-9443-1D65DF2E2EBF}" presName="compNode" presStyleCnt="0"/>
      <dgm:spPr/>
    </dgm:pt>
    <dgm:pt modelId="{FB85DED2-29DD-4CA0-B61C-7ECF0C04729C}" type="pres">
      <dgm:prSet presAssocID="{FFCA96A8-4486-46CF-9443-1D65DF2E2EBF}" presName="iconBgRect" presStyleLbl="bgShp" presStyleIdx="3" presStyleCnt="5"/>
      <dgm:spPr>
        <a:prstGeom prst="round2DiagRect">
          <a:avLst>
            <a:gd name="adj1" fmla="val 29727"/>
            <a:gd name="adj2" fmla="val 0"/>
          </a:avLst>
        </a:prstGeom>
      </dgm:spPr>
    </dgm:pt>
    <dgm:pt modelId="{B225EC87-644A-4754-9397-B3DD575438E9}" type="pres">
      <dgm:prSet presAssocID="{FFCA96A8-4486-46CF-9443-1D65DF2E2EBF}"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at"/>
        </a:ext>
      </dgm:extLst>
    </dgm:pt>
    <dgm:pt modelId="{B5870F2B-85C3-449D-9CB4-70C11C630750}" type="pres">
      <dgm:prSet presAssocID="{FFCA96A8-4486-46CF-9443-1D65DF2E2EBF}" presName="spaceRect" presStyleCnt="0"/>
      <dgm:spPr/>
    </dgm:pt>
    <dgm:pt modelId="{4B35C590-FD7F-4354-B77E-8C171CDCFC38}" type="pres">
      <dgm:prSet presAssocID="{FFCA96A8-4486-46CF-9443-1D65DF2E2EBF}" presName="textRect" presStyleLbl="revTx" presStyleIdx="3" presStyleCnt="5">
        <dgm:presLayoutVars>
          <dgm:chMax val="1"/>
          <dgm:chPref val="1"/>
        </dgm:presLayoutVars>
      </dgm:prSet>
      <dgm:spPr/>
    </dgm:pt>
    <dgm:pt modelId="{EC2B9ADF-6424-8546-974C-51CB50A50867}" type="pres">
      <dgm:prSet presAssocID="{699C15FB-AF86-4999-A0BF-DA7BBC711EE6}" presName="sibTrans" presStyleCnt="0"/>
      <dgm:spPr/>
    </dgm:pt>
    <dgm:pt modelId="{25FAC01A-1514-4C10-8F7D-0318F6059AC3}" type="pres">
      <dgm:prSet presAssocID="{9EFF38A4-3EB9-4619-9AD0-A32146FFA655}" presName="compNode" presStyleCnt="0"/>
      <dgm:spPr/>
    </dgm:pt>
    <dgm:pt modelId="{05A41715-CDB1-4B29-8CDB-1C7CC36A1B39}" type="pres">
      <dgm:prSet presAssocID="{9EFF38A4-3EB9-4619-9AD0-A32146FFA655}" presName="iconBgRect" presStyleLbl="bgShp" presStyleIdx="4" presStyleCnt="5"/>
      <dgm:spPr>
        <a:prstGeom prst="round2DiagRect">
          <a:avLst>
            <a:gd name="adj1" fmla="val 29727"/>
            <a:gd name="adj2" fmla="val 0"/>
          </a:avLst>
        </a:prstGeom>
      </dgm:spPr>
    </dgm:pt>
    <dgm:pt modelId="{8213DC52-339A-4D0C-A4ED-F05E9C05B1F0}" type="pres">
      <dgm:prSet presAssocID="{9EFF38A4-3EB9-4619-9AD0-A32146FFA655}"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egaphone"/>
        </a:ext>
      </dgm:extLst>
    </dgm:pt>
    <dgm:pt modelId="{10D99911-442A-4B2F-ABD2-6F5ACC44EBB3}" type="pres">
      <dgm:prSet presAssocID="{9EFF38A4-3EB9-4619-9AD0-A32146FFA655}" presName="spaceRect" presStyleCnt="0"/>
      <dgm:spPr/>
    </dgm:pt>
    <dgm:pt modelId="{7121E009-09D2-4BAA-B8C8-71A5F7E7B024}" type="pres">
      <dgm:prSet presAssocID="{9EFF38A4-3EB9-4619-9AD0-A32146FFA655}" presName="textRect" presStyleLbl="revTx" presStyleIdx="4" presStyleCnt="5" custScaleY="100000">
        <dgm:presLayoutVars>
          <dgm:chMax val="1"/>
          <dgm:chPref val="1"/>
        </dgm:presLayoutVars>
      </dgm:prSet>
      <dgm:spPr/>
    </dgm:pt>
  </dgm:ptLst>
  <dgm:cxnLst>
    <dgm:cxn modelId="{E891C61B-F360-CF46-992C-08D51D4162C1}" type="presOf" srcId="{FFCA96A8-4486-46CF-9443-1D65DF2E2EBF}" destId="{4B35C590-FD7F-4354-B77E-8C171CDCFC38}" srcOrd="0" destOrd="0" presId="urn:microsoft.com/office/officeart/2018/5/layout/IconLeafLabelList"/>
    <dgm:cxn modelId="{B932CD2E-FAE5-CD48-A2F9-9573909F54B7}" type="presOf" srcId="{9B3E47FD-C0EE-4CB8-85CE-8640F1E4FB6D}" destId="{8F64A305-62EC-41C2-A031-A37FD77E92A6}" srcOrd="0" destOrd="0" presId="urn:microsoft.com/office/officeart/2018/5/layout/IconLeafLabelList"/>
    <dgm:cxn modelId="{33836948-0B6D-49D5-AD5C-4F0DA6CA7FCB}" srcId="{2D9363F0-B053-4BDD-99C8-EBFDBBD74520}" destId="{9EFF38A4-3EB9-4619-9AD0-A32146FFA655}" srcOrd="4" destOrd="0" parTransId="{53CC84DA-26F6-4547-8A98-9FFC7B2C313A}" sibTransId="{501DB2F3-8C0B-4210-B665-109FFFE5849D}"/>
    <dgm:cxn modelId="{F881474A-9329-4337-889F-33CBBD397D93}" srcId="{2D9363F0-B053-4BDD-99C8-EBFDBBD74520}" destId="{FFCA96A8-4486-46CF-9443-1D65DF2E2EBF}" srcOrd="3" destOrd="0" parTransId="{34B52485-B822-43B6-9649-481472EC8D45}" sibTransId="{699C15FB-AF86-4999-A0BF-DA7BBC711EE6}"/>
    <dgm:cxn modelId="{56A6636B-70E2-4555-BD03-BA456707C429}" type="presOf" srcId="{2D9363F0-B053-4BDD-99C8-EBFDBBD74520}" destId="{24D87660-9A62-4E73-8B73-5FBF7168B4AB}" srcOrd="0" destOrd="0" presId="urn:microsoft.com/office/officeart/2018/5/layout/IconLeafLabelList"/>
    <dgm:cxn modelId="{E5571C70-4B47-5249-8F5C-301CD797150A}" srcId="{2D9363F0-B053-4BDD-99C8-EBFDBBD74520}" destId="{FC943C16-347D-BE42-998E-981D8FED0CBB}" srcOrd="2" destOrd="0" parTransId="{54E72028-79EB-3647-8104-E316E9FB98D8}" sibTransId="{96F7BF58-CE63-B24E-AACF-936FA774ACF1}"/>
    <dgm:cxn modelId="{82EC1175-69CA-4A24-A372-E3A896B0EA6B}" srcId="{2D9363F0-B053-4BDD-99C8-EBFDBBD74520}" destId="{F24BBE05-D568-43EC-9735-54D5010DA247}" srcOrd="1" destOrd="0" parTransId="{4C344BBE-87B3-4F20-A958-023B8A4BF718}" sibTransId="{C5FD0944-281B-421D-845B-DFC3D59FD1FA}"/>
    <dgm:cxn modelId="{62397D8F-633E-2640-BEEE-70C6C35F4E27}" type="presOf" srcId="{9EFF38A4-3EB9-4619-9AD0-A32146FFA655}" destId="{7121E009-09D2-4BAA-B8C8-71A5F7E7B024}" srcOrd="0" destOrd="0" presId="urn:microsoft.com/office/officeart/2018/5/layout/IconLeafLabelList"/>
    <dgm:cxn modelId="{DF6C8899-16A4-4846-9FC8-FACF877E87FB}" type="presOf" srcId="{F24BBE05-D568-43EC-9735-54D5010DA247}" destId="{6719503D-CD97-45AA-9B27-2D4C510DE88B}" srcOrd="0" destOrd="0" presId="urn:microsoft.com/office/officeart/2018/5/layout/IconLeafLabelList"/>
    <dgm:cxn modelId="{A2FD12D6-5F82-470D-A794-88FEF8C5EC1C}" srcId="{2D9363F0-B053-4BDD-99C8-EBFDBBD74520}" destId="{9B3E47FD-C0EE-4CB8-85CE-8640F1E4FB6D}" srcOrd="0" destOrd="0" parTransId="{E61281F2-071B-4584-9CCB-278F201B0C27}" sibTransId="{989F66E9-9154-4CA4-852F-A77B79F3B9E3}"/>
    <dgm:cxn modelId="{6883C3E9-1A67-F443-A9F1-52A2A1563C1C}" type="presOf" srcId="{FC943C16-347D-BE42-998E-981D8FED0CBB}" destId="{0C3874E8-B105-1C4F-8C5C-BCAE942FD260}" srcOrd="0" destOrd="0" presId="urn:microsoft.com/office/officeart/2018/5/layout/IconLeafLabelList"/>
    <dgm:cxn modelId="{1E2F68EB-4A96-7042-A4EB-9C2C21384095}" type="presParOf" srcId="{24D87660-9A62-4E73-8B73-5FBF7168B4AB}" destId="{C15CDC3D-D754-4148-95D4-965DBE465872}" srcOrd="0" destOrd="0" presId="urn:microsoft.com/office/officeart/2018/5/layout/IconLeafLabelList"/>
    <dgm:cxn modelId="{789C1F88-B96A-2D47-B2A1-AB19F2189F3C}" type="presParOf" srcId="{C15CDC3D-D754-4148-95D4-965DBE465872}" destId="{13E91738-C419-447E-A040-56C1F85A29B3}" srcOrd="0" destOrd="0" presId="urn:microsoft.com/office/officeart/2018/5/layout/IconLeafLabelList"/>
    <dgm:cxn modelId="{6E6FE74C-6C05-E446-8E78-3CF780A2D803}" type="presParOf" srcId="{C15CDC3D-D754-4148-95D4-965DBE465872}" destId="{1348246D-FF52-404F-9571-A799C1C37883}" srcOrd="1" destOrd="0" presId="urn:microsoft.com/office/officeart/2018/5/layout/IconLeafLabelList"/>
    <dgm:cxn modelId="{3B891119-7AFF-9B4A-9DCA-1ECA940BCCC1}" type="presParOf" srcId="{C15CDC3D-D754-4148-95D4-965DBE465872}" destId="{8E56031C-43BE-415D-9B2D-C3AD9FD07443}" srcOrd="2" destOrd="0" presId="urn:microsoft.com/office/officeart/2018/5/layout/IconLeafLabelList"/>
    <dgm:cxn modelId="{2B59BA99-83D5-EF4E-B166-EFE62261D69A}" type="presParOf" srcId="{C15CDC3D-D754-4148-95D4-965DBE465872}" destId="{8F64A305-62EC-41C2-A031-A37FD77E92A6}" srcOrd="3" destOrd="0" presId="urn:microsoft.com/office/officeart/2018/5/layout/IconLeafLabelList"/>
    <dgm:cxn modelId="{E6E7F292-B681-CD44-9460-C2FC4A389141}" type="presParOf" srcId="{24D87660-9A62-4E73-8B73-5FBF7168B4AB}" destId="{8995109A-D939-4918-8810-86F18AFE5FDB}" srcOrd="1" destOrd="0" presId="urn:microsoft.com/office/officeart/2018/5/layout/IconLeafLabelList"/>
    <dgm:cxn modelId="{18A700D9-D722-1542-86BD-CB65FACA8432}" type="presParOf" srcId="{24D87660-9A62-4E73-8B73-5FBF7168B4AB}" destId="{8F280C81-D563-4683-97B8-E48ADB20FBD1}" srcOrd="2" destOrd="0" presId="urn:microsoft.com/office/officeart/2018/5/layout/IconLeafLabelList"/>
    <dgm:cxn modelId="{7C476572-85C7-614B-8387-98AC66AF7AE1}" type="presParOf" srcId="{8F280C81-D563-4683-97B8-E48ADB20FBD1}" destId="{6FBF2044-35D8-46FE-80C0-093BCA26EAD6}" srcOrd="0" destOrd="0" presId="urn:microsoft.com/office/officeart/2018/5/layout/IconLeafLabelList"/>
    <dgm:cxn modelId="{B854ECC0-D756-0346-9226-49796DD966F8}" type="presParOf" srcId="{8F280C81-D563-4683-97B8-E48ADB20FBD1}" destId="{0DB7F020-9BA6-4E20-8C3E-191C93AE8C78}" srcOrd="1" destOrd="0" presId="urn:microsoft.com/office/officeart/2018/5/layout/IconLeafLabelList"/>
    <dgm:cxn modelId="{0DCBBBD2-6342-204E-BFC0-3AC9F1CB04B4}" type="presParOf" srcId="{8F280C81-D563-4683-97B8-E48ADB20FBD1}" destId="{1EFEFEC1-F04A-46E1-9C9A-399036352574}" srcOrd="2" destOrd="0" presId="urn:microsoft.com/office/officeart/2018/5/layout/IconLeafLabelList"/>
    <dgm:cxn modelId="{3AC2AFB7-1633-9E4F-BD6A-157FC0C9B4A8}" type="presParOf" srcId="{8F280C81-D563-4683-97B8-E48ADB20FBD1}" destId="{6719503D-CD97-45AA-9B27-2D4C510DE88B}" srcOrd="3" destOrd="0" presId="urn:microsoft.com/office/officeart/2018/5/layout/IconLeafLabelList"/>
    <dgm:cxn modelId="{F9252FF2-7D97-2545-B196-6B9B65B9EE3C}" type="presParOf" srcId="{24D87660-9A62-4E73-8B73-5FBF7168B4AB}" destId="{1BE301B6-1258-40B4-9BA8-3E46E2283C3E}" srcOrd="3" destOrd="0" presId="urn:microsoft.com/office/officeart/2018/5/layout/IconLeafLabelList"/>
    <dgm:cxn modelId="{0039BDC4-5B17-F845-BA65-06EE45FDF50E}" type="presParOf" srcId="{24D87660-9A62-4E73-8B73-5FBF7168B4AB}" destId="{C939C6F8-2D62-7346-906D-05B4F839F103}" srcOrd="4" destOrd="0" presId="urn:microsoft.com/office/officeart/2018/5/layout/IconLeafLabelList"/>
    <dgm:cxn modelId="{361206D1-818E-7543-9E42-6B268357AC50}" type="presParOf" srcId="{C939C6F8-2D62-7346-906D-05B4F839F103}" destId="{B706670A-D647-BC41-B4D3-706C1AC507F3}" srcOrd="0" destOrd="0" presId="urn:microsoft.com/office/officeart/2018/5/layout/IconLeafLabelList"/>
    <dgm:cxn modelId="{301AE3D2-BB5D-8F4E-9BC9-23926C341D38}" type="presParOf" srcId="{C939C6F8-2D62-7346-906D-05B4F839F103}" destId="{8E5F8D8E-4395-C24D-8AA8-D08A7F96F0C6}" srcOrd="1" destOrd="0" presId="urn:microsoft.com/office/officeart/2018/5/layout/IconLeafLabelList"/>
    <dgm:cxn modelId="{88293669-106E-BD4F-83AF-CA73CDF6DF18}" type="presParOf" srcId="{C939C6F8-2D62-7346-906D-05B4F839F103}" destId="{864F049B-40A4-9647-8102-7780BEAB9454}" srcOrd="2" destOrd="0" presId="urn:microsoft.com/office/officeart/2018/5/layout/IconLeafLabelList"/>
    <dgm:cxn modelId="{69A1487E-7543-9048-8DFE-321E9561238D}" type="presParOf" srcId="{C939C6F8-2D62-7346-906D-05B4F839F103}" destId="{0C3874E8-B105-1C4F-8C5C-BCAE942FD260}" srcOrd="3" destOrd="0" presId="urn:microsoft.com/office/officeart/2018/5/layout/IconLeafLabelList"/>
    <dgm:cxn modelId="{11F53382-ABC4-2042-854D-746471FA8FCA}" type="presParOf" srcId="{24D87660-9A62-4E73-8B73-5FBF7168B4AB}" destId="{C3ACE022-ACE7-BA40-9071-8A36BC1436A3}" srcOrd="5" destOrd="0" presId="urn:microsoft.com/office/officeart/2018/5/layout/IconLeafLabelList"/>
    <dgm:cxn modelId="{BADAEA63-F0E0-264F-B867-F319C6A58CFA}" type="presParOf" srcId="{24D87660-9A62-4E73-8B73-5FBF7168B4AB}" destId="{A75E24B0-7B91-40EF-A1DB-DB193784B67C}" srcOrd="6" destOrd="0" presId="urn:microsoft.com/office/officeart/2018/5/layout/IconLeafLabelList"/>
    <dgm:cxn modelId="{D2E73749-90D9-4248-8048-9BA70D35B01D}" type="presParOf" srcId="{A75E24B0-7B91-40EF-A1DB-DB193784B67C}" destId="{FB85DED2-29DD-4CA0-B61C-7ECF0C04729C}" srcOrd="0" destOrd="0" presId="urn:microsoft.com/office/officeart/2018/5/layout/IconLeafLabelList"/>
    <dgm:cxn modelId="{3EBA3E9F-94A9-EA43-B747-E83A7E959FAD}" type="presParOf" srcId="{A75E24B0-7B91-40EF-A1DB-DB193784B67C}" destId="{B225EC87-644A-4754-9397-B3DD575438E9}" srcOrd="1" destOrd="0" presId="urn:microsoft.com/office/officeart/2018/5/layout/IconLeafLabelList"/>
    <dgm:cxn modelId="{0A1EACD2-3994-E447-9502-59C55B3685FB}" type="presParOf" srcId="{A75E24B0-7B91-40EF-A1DB-DB193784B67C}" destId="{B5870F2B-85C3-449D-9CB4-70C11C630750}" srcOrd="2" destOrd="0" presId="urn:microsoft.com/office/officeart/2018/5/layout/IconLeafLabelList"/>
    <dgm:cxn modelId="{09421A36-C5EF-0D42-BA46-A824D06B0492}" type="presParOf" srcId="{A75E24B0-7B91-40EF-A1DB-DB193784B67C}" destId="{4B35C590-FD7F-4354-B77E-8C171CDCFC38}" srcOrd="3" destOrd="0" presId="urn:microsoft.com/office/officeart/2018/5/layout/IconLeafLabelList"/>
    <dgm:cxn modelId="{962C188E-34E0-3E44-86C5-2487CFE00ED2}" type="presParOf" srcId="{24D87660-9A62-4E73-8B73-5FBF7168B4AB}" destId="{EC2B9ADF-6424-8546-974C-51CB50A50867}" srcOrd="7" destOrd="0" presId="urn:microsoft.com/office/officeart/2018/5/layout/IconLeafLabelList"/>
    <dgm:cxn modelId="{499A2D4B-407E-A04D-8827-15E11D5466F0}" type="presParOf" srcId="{24D87660-9A62-4E73-8B73-5FBF7168B4AB}" destId="{25FAC01A-1514-4C10-8F7D-0318F6059AC3}" srcOrd="8" destOrd="0" presId="urn:microsoft.com/office/officeart/2018/5/layout/IconLeafLabelList"/>
    <dgm:cxn modelId="{2EFDC6F6-26E3-F348-B238-B6FC5EF16A44}" type="presParOf" srcId="{25FAC01A-1514-4C10-8F7D-0318F6059AC3}" destId="{05A41715-CDB1-4B29-8CDB-1C7CC36A1B39}" srcOrd="0" destOrd="0" presId="urn:microsoft.com/office/officeart/2018/5/layout/IconLeafLabelList"/>
    <dgm:cxn modelId="{46749CF5-E16A-E34C-9449-C80AAAE2FEC8}" type="presParOf" srcId="{25FAC01A-1514-4C10-8F7D-0318F6059AC3}" destId="{8213DC52-339A-4D0C-A4ED-F05E9C05B1F0}" srcOrd="1" destOrd="0" presId="urn:microsoft.com/office/officeart/2018/5/layout/IconLeafLabelList"/>
    <dgm:cxn modelId="{CB9CCC5A-719B-4D48-A0EA-D0E4B5735E22}" type="presParOf" srcId="{25FAC01A-1514-4C10-8F7D-0318F6059AC3}" destId="{10D99911-442A-4B2F-ABD2-6F5ACC44EBB3}" srcOrd="2" destOrd="0" presId="urn:microsoft.com/office/officeart/2018/5/layout/IconLeafLabelList"/>
    <dgm:cxn modelId="{5CEB4A5B-FB42-174A-A05A-6952FF21A8A3}" type="presParOf" srcId="{25FAC01A-1514-4C10-8F7D-0318F6059AC3}" destId="{7121E009-09D2-4BAA-B8C8-71A5F7E7B02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A6CC22-E59E-4BDB-A62E-1DF3C92D241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3EDFA323-E515-4772-9F60-D5B3B8082BB7}">
      <dgm:prSet/>
      <dgm:spPr/>
      <dgm:t>
        <a:bodyPr/>
        <a:lstStyle/>
        <a:p>
          <a:r>
            <a:rPr lang="en-US" b="1" dirty="0"/>
            <a:t>You have a SUSPECTED or CONFIRMED DIAGNOSIS of COVID-19?</a:t>
          </a:r>
          <a:endParaRPr lang="en-US" dirty="0"/>
        </a:p>
      </dgm:t>
    </dgm:pt>
    <dgm:pt modelId="{DAAC2F34-080A-4F15-89C2-E5DFBD0052F2}" type="parTrans" cxnId="{0EDEEF4F-1AE4-413B-824B-31897DF67414}">
      <dgm:prSet/>
      <dgm:spPr/>
      <dgm:t>
        <a:bodyPr/>
        <a:lstStyle/>
        <a:p>
          <a:endParaRPr lang="en-US"/>
        </a:p>
      </dgm:t>
    </dgm:pt>
    <dgm:pt modelId="{F5977C41-C948-4808-B254-9B672BECA918}" type="sibTrans" cxnId="{0EDEEF4F-1AE4-413B-824B-31897DF67414}">
      <dgm:prSet/>
      <dgm:spPr/>
      <dgm:t>
        <a:bodyPr/>
        <a:lstStyle/>
        <a:p>
          <a:endParaRPr lang="en-US"/>
        </a:p>
      </dgm:t>
    </dgm:pt>
    <dgm:pt modelId="{6CE45376-31BF-45F1-8092-04A65320B13B}">
      <dgm:prSet/>
      <dgm:spPr/>
      <dgm:t>
        <a:bodyPr/>
        <a:lstStyle/>
        <a:p>
          <a:r>
            <a:rPr lang="en-US"/>
            <a:t>Stay home in Self Isolation until:</a:t>
          </a:r>
        </a:p>
      </dgm:t>
    </dgm:pt>
    <dgm:pt modelId="{38B989C0-5B27-4BBD-AD72-9D8556411C9B}" type="parTrans" cxnId="{813FD9C8-C6D9-4CE4-A3DF-FD39ECCB0326}">
      <dgm:prSet/>
      <dgm:spPr/>
      <dgm:t>
        <a:bodyPr/>
        <a:lstStyle/>
        <a:p>
          <a:endParaRPr lang="en-US"/>
        </a:p>
      </dgm:t>
    </dgm:pt>
    <dgm:pt modelId="{FD4BE1C4-AEC2-4B7C-86D6-B54CADA04C57}" type="sibTrans" cxnId="{813FD9C8-C6D9-4CE4-A3DF-FD39ECCB0326}">
      <dgm:prSet/>
      <dgm:spPr/>
      <dgm:t>
        <a:bodyPr/>
        <a:lstStyle/>
        <a:p>
          <a:endParaRPr lang="en-US"/>
        </a:p>
      </dgm:t>
    </dgm:pt>
    <dgm:pt modelId="{FDA6F93F-8C73-4975-8AD1-EBD3204153B1}">
      <dgm:prSet/>
      <dgm:spPr/>
      <dgm:t>
        <a:bodyPr/>
        <a:lstStyle/>
        <a:p>
          <a:r>
            <a:rPr lang="en-US" b="1" dirty="0"/>
            <a:t>No Fever</a:t>
          </a:r>
          <a:r>
            <a:rPr lang="en-US" dirty="0"/>
            <a:t> for 72 hours without medication</a:t>
          </a:r>
        </a:p>
      </dgm:t>
    </dgm:pt>
    <dgm:pt modelId="{44E9962A-4B84-497A-80D7-336F7555FE5F}" type="parTrans" cxnId="{4FE8F8D3-995B-4AFF-89B7-DA31CED8644A}">
      <dgm:prSet/>
      <dgm:spPr/>
      <dgm:t>
        <a:bodyPr/>
        <a:lstStyle/>
        <a:p>
          <a:endParaRPr lang="en-US"/>
        </a:p>
      </dgm:t>
    </dgm:pt>
    <dgm:pt modelId="{F886E5E8-C456-4B84-8200-A3581728827E}" type="sibTrans" cxnId="{4FE8F8D3-995B-4AFF-89B7-DA31CED8644A}">
      <dgm:prSet/>
      <dgm:spPr/>
      <dgm:t>
        <a:bodyPr/>
        <a:lstStyle/>
        <a:p>
          <a:endParaRPr lang="en-US"/>
        </a:p>
      </dgm:t>
    </dgm:pt>
    <dgm:pt modelId="{706BDB14-8ABD-41CA-BB7B-30E2EEA0872B}">
      <dgm:prSet/>
      <dgm:spPr/>
      <dgm:t>
        <a:bodyPr/>
        <a:lstStyle/>
        <a:p>
          <a:r>
            <a:rPr lang="en-US" dirty="0"/>
            <a:t>Symptoms have improved</a:t>
          </a:r>
        </a:p>
      </dgm:t>
    </dgm:pt>
    <dgm:pt modelId="{D4BE63D9-D001-4BAC-8766-61DE9A764C52}" type="parTrans" cxnId="{4A544248-A916-4332-9DE3-C3A4B94E2606}">
      <dgm:prSet/>
      <dgm:spPr/>
      <dgm:t>
        <a:bodyPr/>
        <a:lstStyle/>
        <a:p>
          <a:endParaRPr lang="en-US"/>
        </a:p>
      </dgm:t>
    </dgm:pt>
    <dgm:pt modelId="{1530FE50-9713-40CD-AF84-46061E71821C}" type="sibTrans" cxnId="{4A544248-A916-4332-9DE3-C3A4B94E2606}">
      <dgm:prSet/>
      <dgm:spPr/>
      <dgm:t>
        <a:bodyPr/>
        <a:lstStyle/>
        <a:p>
          <a:endParaRPr lang="en-US"/>
        </a:p>
      </dgm:t>
    </dgm:pt>
    <dgm:pt modelId="{000BB96C-1220-465D-AB69-09391F57C872}">
      <dgm:prSet/>
      <dgm:spPr/>
      <dgm:t>
        <a:bodyPr/>
        <a:lstStyle/>
        <a:p>
          <a:r>
            <a:rPr lang="en-US" b="1" dirty="0"/>
            <a:t>At least 10-14 days </a:t>
          </a:r>
          <a:r>
            <a:rPr lang="en-US" dirty="0"/>
            <a:t>since your first symptoms appeared OR positive test result OR negative test results (typically 2 tests 24 hours apart after a positive test)</a:t>
          </a:r>
        </a:p>
      </dgm:t>
    </dgm:pt>
    <dgm:pt modelId="{7D7A0EF9-EBB8-477B-BCAF-4844138BA584}" type="parTrans" cxnId="{29E30105-73AC-479E-B217-36CA9D15C91A}">
      <dgm:prSet/>
      <dgm:spPr/>
      <dgm:t>
        <a:bodyPr/>
        <a:lstStyle/>
        <a:p>
          <a:endParaRPr lang="en-US"/>
        </a:p>
      </dgm:t>
    </dgm:pt>
    <dgm:pt modelId="{832508D5-E7DC-49C1-9184-C19ECEE15518}" type="sibTrans" cxnId="{29E30105-73AC-479E-B217-36CA9D15C91A}">
      <dgm:prSet/>
      <dgm:spPr/>
      <dgm:t>
        <a:bodyPr/>
        <a:lstStyle/>
        <a:p>
          <a:endParaRPr lang="en-US"/>
        </a:p>
      </dgm:t>
    </dgm:pt>
    <dgm:pt modelId="{ED1C48C1-481A-5541-814C-0860666C421B}">
      <dgm:prSet/>
      <dgm:spPr/>
      <dgm:t>
        <a:bodyPr/>
        <a:lstStyle/>
        <a:p>
          <a:r>
            <a:rPr lang="en-US" b="1" dirty="0">
              <a:highlight>
                <a:srgbClr val="FFFF00"/>
              </a:highlight>
            </a:rPr>
            <a:t>CONFIRMED CASE:</a:t>
          </a:r>
        </a:p>
        <a:p>
          <a:r>
            <a:rPr lang="en-US" dirty="0"/>
            <a:t>Participants are  required to have a note  from a DO/MD/PA/NP to return</a:t>
          </a:r>
        </a:p>
      </dgm:t>
    </dgm:pt>
    <dgm:pt modelId="{E77BF9C5-BDD7-4049-9117-2C0E7830A895}" type="parTrans" cxnId="{27F098F1-9B75-D94F-B912-61F33C5C6C4F}">
      <dgm:prSet/>
      <dgm:spPr/>
      <dgm:t>
        <a:bodyPr/>
        <a:lstStyle/>
        <a:p>
          <a:endParaRPr lang="en-US"/>
        </a:p>
      </dgm:t>
    </dgm:pt>
    <dgm:pt modelId="{C6484E66-4B9B-3B44-AA90-82810BB0E6F9}" type="sibTrans" cxnId="{27F098F1-9B75-D94F-B912-61F33C5C6C4F}">
      <dgm:prSet/>
      <dgm:spPr/>
      <dgm:t>
        <a:bodyPr/>
        <a:lstStyle/>
        <a:p>
          <a:endParaRPr lang="en-US"/>
        </a:p>
      </dgm:t>
    </dgm:pt>
    <dgm:pt modelId="{9A6B4BE4-725B-EB44-A663-723202C81DE5}" type="pres">
      <dgm:prSet presAssocID="{FAA6CC22-E59E-4BDB-A62E-1DF3C92D241D}" presName="Name0" presStyleCnt="0">
        <dgm:presLayoutVars>
          <dgm:dir/>
          <dgm:animLvl val="lvl"/>
          <dgm:resizeHandles val="exact"/>
        </dgm:presLayoutVars>
      </dgm:prSet>
      <dgm:spPr/>
    </dgm:pt>
    <dgm:pt modelId="{C0A3FE8F-2E94-7742-9411-AF932C094B9D}" type="pres">
      <dgm:prSet presAssocID="{6CE45376-31BF-45F1-8092-04A65320B13B}" presName="boxAndChildren" presStyleCnt="0"/>
      <dgm:spPr/>
    </dgm:pt>
    <dgm:pt modelId="{4F582C39-5CD5-9449-87F9-0D75C2F29FD5}" type="pres">
      <dgm:prSet presAssocID="{6CE45376-31BF-45F1-8092-04A65320B13B}" presName="parentTextBox" presStyleLbl="node1" presStyleIdx="0" presStyleCnt="2"/>
      <dgm:spPr/>
    </dgm:pt>
    <dgm:pt modelId="{4A5C9ED1-ADF4-DD41-8532-C580971EDE40}" type="pres">
      <dgm:prSet presAssocID="{6CE45376-31BF-45F1-8092-04A65320B13B}" presName="entireBox" presStyleLbl="node1" presStyleIdx="0" presStyleCnt="2"/>
      <dgm:spPr/>
    </dgm:pt>
    <dgm:pt modelId="{923599F6-EC5E-CD46-8937-1FA0CDE18400}" type="pres">
      <dgm:prSet presAssocID="{6CE45376-31BF-45F1-8092-04A65320B13B}" presName="descendantBox" presStyleCnt="0"/>
      <dgm:spPr/>
    </dgm:pt>
    <dgm:pt modelId="{C60444CD-1354-B34F-B85A-93B9665E2B35}" type="pres">
      <dgm:prSet presAssocID="{FDA6F93F-8C73-4975-8AD1-EBD3204153B1}" presName="childTextBox" presStyleLbl="fgAccFollowNode1" presStyleIdx="0" presStyleCnt="4">
        <dgm:presLayoutVars>
          <dgm:bulletEnabled val="1"/>
        </dgm:presLayoutVars>
      </dgm:prSet>
      <dgm:spPr/>
    </dgm:pt>
    <dgm:pt modelId="{02628677-5284-5A4C-BF74-3B242E3E1CB6}" type="pres">
      <dgm:prSet presAssocID="{000BB96C-1220-465D-AB69-09391F57C872}" presName="childTextBox" presStyleLbl="fgAccFollowNode1" presStyleIdx="1" presStyleCnt="4">
        <dgm:presLayoutVars>
          <dgm:bulletEnabled val="1"/>
        </dgm:presLayoutVars>
      </dgm:prSet>
      <dgm:spPr/>
    </dgm:pt>
    <dgm:pt modelId="{E212DBE0-8F2D-5744-8BA7-8895CEF4E139}" type="pres">
      <dgm:prSet presAssocID="{706BDB14-8ABD-41CA-BB7B-30E2EEA0872B}" presName="childTextBox" presStyleLbl="fgAccFollowNode1" presStyleIdx="2" presStyleCnt="4">
        <dgm:presLayoutVars>
          <dgm:bulletEnabled val="1"/>
        </dgm:presLayoutVars>
      </dgm:prSet>
      <dgm:spPr/>
    </dgm:pt>
    <dgm:pt modelId="{CD97DC04-953C-DE43-A2C8-3AB69F9A010E}" type="pres">
      <dgm:prSet presAssocID="{ED1C48C1-481A-5541-814C-0860666C421B}" presName="childTextBox" presStyleLbl="fgAccFollowNode1" presStyleIdx="3" presStyleCnt="4">
        <dgm:presLayoutVars>
          <dgm:bulletEnabled val="1"/>
        </dgm:presLayoutVars>
      </dgm:prSet>
      <dgm:spPr/>
    </dgm:pt>
    <dgm:pt modelId="{F40B6398-4990-3341-813F-30A0CEE46D11}" type="pres">
      <dgm:prSet presAssocID="{F5977C41-C948-4808-B254-9B672BECA918}" presName="sp" presStyleCnt="0"/>
      <dgm:spPr/>
    </dgm:pt>
    <dgm:pt modelId="{873647CC-6F8B-3A41-8790-C691E63376A2}" type="pres">
      <dgm:prSet presAssocID="{3EDFA323-E515-4772-9F60-D5B3B8082BB7}" presName="arrowAndChildren" presStyleCnt="0"/>
      <dgm:spPr/>
    </dgm:pt>
    <dgm:pt modelId="{1278D864-B25D-5F44-9BBE-84A928B702AE}" type="pres">
      <dgm:prSet presAssocID="{3EDFA323-E515-4772-9F60-D5B3B8082BB7}" presName="parentTextArrow" presStyleLbl="node1" presStyleIdx="1" presStyleCnt="2" custLinFactNeighborX="-160" custLinFactNeighborY="2265"/>
      <dgm:spPr/>
    </dgm:pt>
  </dgm:ptLst>
  <dgm:cxnLst>
    <dgm:cxn modelId="{29E30105-73AC-479E-B217-36CA9D15C91A}" srcId="{6CE45376-31BF-45F1-8092-04A65320B13B}" destId="{000BB96C-1220-465D-AB69-09391F57C872}" srcOrd="1" destOrd="0" parTransId="{7D7A0EF9-EBB8-477B-BCAF-4844138BA584}" sibTransId="{832508D5-E7DC-49C1-9184-C19ECEE15518}"/>
    <dgm:cxn modelId="{D820EE63-7F0F-CB41-BA06-A5A781EAAB3C}" type="presOf" srcId="{FAA6CC22-E59E-4BDB-A62E-1DF3C92D241D}" destId="{9A6B4BE4-725B-EB44-A663-723202C81DE5}" srcOrd="0" destOrd="0" presId="urn:microsoft.com/office/officeart/2005/8/layout/process4"/>
    <dgm:cxn modelId="{1D9B5647-291E-0D41-B5AF-0F00A1F014AE}" type="presOf" srcId="{6CE45376-31BF-45F1-8092-04A65320B13B}" destId="{4F582C39-5CD5-9449-87F9-0D75C2F29FD5}" srcOrd="0" destOrd="0" presId="urn:microsoft.com/office/officeart/2005/8/layout/process4"/>
    <dgm:cxn modelId="{4A544248-A916-4332-9DE3-C3A4B94E2606}" srcId="{6CE45376-31BF-45F1-8092-04A65320B13B}" destId="{706BDB14-8ABD-41CA-BB7B-30E2EEA0872B}" srcOrd="2" destOrd="0" parTransId="{D4BE63D9-D001-4BAC-8766-61DE9A764C52}" sibTransId="{1530FE50-9713-40CD-AF84-46061E71821C}"/>
    <dgm:cxn modelId="{0EDEEF4F-1AE4-413B-824B-31897DF67414}" srcId="{FAA6CC22-E59E-4BDB-A62E-1DF3C92D241D}" destId="{3EDFA323-E515-4772-9F60-D5B3B8082BB7}" srcOrd="0" destOrd="0" parTransId="{DAAC2F34-080A-4F15-89C2-E5DFBD0052F2}" sibTransId="{F5977C41-C948-4808-B254-9B672BECA918}"/>
    <dgm:cxn modelId="{C5A716A2-1237-074A-A1C1-88F44E8B8FFC}" type="presOf" srcId="{706BDB14-8ABD-41CA-BB7B-30E2EEA0872B}" destId="{E212DBE0-8F2D-5744-8BA7-8895CEF4E139}" srcOrd="0" destOrd="0" presId="urn:microsoft.com/office/officeart/2005/8/layout/process4"/>
    <dgm:cxn modelId="{10417EA4-D5AA-3C4C-8801-8ACCBA09934A}" type="presOf" srcId="{6CE45376-31BF-45F1-8092-04A65320B13B}" destId="{4A5C9ED1-ADF4-DD41-8532-C580971EDE40}" srcOrd="1" destOrd="0" presId="urn:microsoft.com/office/officeart/2005/8/layout/process4"/>
    <dgm:cxn modelId="{DF9246AA-040C-A64D-9469-B630EE167860}" type="presOf" srcId="{000BB96C-1220-465D-AB69-09391F57C872}" destId="{02628677-5284-5A4C-BF74-3B242E3E1CB6}" srcOrd="0" destOrd="0" presId="urn:microsoft.com/office/officeart/2005/8/layout/process4"/>
    <dgm:cxn modelId="{813FD9C8-C6D9-4CE4-A3DF-FD39ECCB0326}" srcId="{FAA6CC22-E59E-4BDB-A62E-1DF3C92D241D}" destId="{6CE45376-31BF-45F1-8092-04A65320B13B}" srcOrd="1" destOrd="0" parTransId="{38B989C0-5B27-4BBD-AD72-9D8556411C9B}" sibTransId="{FD4BE1C4-AEC2-4B7C-86D6-B54CADA04C57}"/>
    <dgm:cxn modelId="{4FE8F8D3-995B-4AFF-89B7-DA31CED8644A}" srcId="{6CE45376-31BF-45F1-8092-04A65320B13B}" destId="{FDA6F93F-8C73-4975-8AD1-EBD3204153B1}" srcOrd="0" destOrd="0" parTransId="{44E9962A-4B84-497A-80D7-336F7555FE5F}" sibTransId="{F886E5E8-C456-4B84-8200-A3581728827E}"/>
    <dgm:cxn modelId="{C20976DA-6F58-8548-A908-401A07D07A8C}" type="presOf" srcId="{3EDFA323-E515-4772-9F60-D5B3B8082BB7}" destId="{1278D864-B25D-5F44-9BBE-84A928B702AE}" srcOrd="0" destOrd="0" presId="urn:microsoft.com/office/officeart/2005/8/layout/process4"/>
    <dgm:cxn modelId="{7FEDAFE3-6DCC-FE40-9F56-04A817D3F1F3}" type="presOf" srcId="{ED1C48C1-481A-5541-814C-0860666C421B}" destId="{CD97DC04-953C-DE43-A2C8-3AB69F9A010E}" srcOrd="0" destOrd="0" presId="urn:microsoft.com/office/officeart/2005/8/layout/process4"/>
    <dgm:cxn modelId="{F5CB06E8-1A45-734A-AF38-BB912165DE05}" type="presOf" srcId="{FDA6F93F-8C73-4975-8AD1-EBD3204153B1}" destId="{C60444CD-1354-B34F-B85A-93B9665E2B35}" srcOrd="0" destOrd="0" presId="urn:microsoft.com/office/officeart/2005/8/layout/process4"/>
    <dgm:cxn modelId="{27F098F1-9B75-D94F-B912-61F33C5C6C4F}" srcId="{6CE45376-31BF-45F1-8092-04A65320B13B}" destId="{ED1C48C1-481A-5541-814C-0860666C421B}" srcOrd="3" destOrd="0" parTransId="{E77BF9C5-BDD7-4049-9117-2C0E7830A895}" sibTransId="{C6484E66-4B9B-3B44-AA90-82810BB0E6F9}"/>
    <dgm:cxn modelId="{2410E52B-7C65-2846-B68C-794330C778C0}" type="presParOf" srcId="{9A6B4BE4-725B-EB44-A663-723202C81DE5}" destId="{C0A3FE8F-2E94-7742-9411-AF932C094B9D}" srcOrd="0" destOrd="0" presId="urn:microsoft.com/office/officeart/2005/8/layout/process4"/>
    <dgm:cxn modelId="{42FB98B5-2071-324C-8289-32FF5AFA2A89}" type="presParOf" srcId="{C0A3FE8F-2E94-7742-9411-AF932C094B9D}" destId="{4F582C39-5CD5-9449-87F9-0D75C2F29FD5}" srcOrd="0" destOrd="0" presId="urn:microsoft.com/office/officeart/2005/8/layout/process4"/>
    <dgm:cxn modelId="{1969B9BB-7E47-5A47-B59C-4321EAEDC8FB}" type="presParOf" srcId="{C0A3FE8F-2E94-7742-9411-AF932C094B9D}" destId="{4A5C9ED1-ADF4-DD41-8532-C580971EDE40}" srcOrd="1" destOrd="0" presId="urn:microsoft.com/office/officeart/2005/8/layout/process4"/>
    <dgm:cxn modelId="{C65784AF-0DAC-764E-8292-623AA3225669}" type="presParOf" srcId="{C0A3FE8F-2E94-7742-9411-AF932C094B9D}" destId="{923599F6-EC5E-CD46-8937-1FA0CDE18400}" srcOrd="2" destOrd="0" presId="urn:microsoft.com/office/officeart/2005/8/layout/process4"/>
    <dgm:cxn modelId="{18C75285-4605-4E4F-81A8-A26959ADB906}" type="presParOf" srcId="{923599F6-EC5E-CD46-8937-1FA0CDE18400}" destId="{C60444CD-1354-B34F-B85A-93B9665E2B35}" srcOrd="0" destOrd="0" presId="urn:microsoft.com/office/officeart/2005/8/layout/process4"/>
    <dgm:cxn modelId="{CE04EDC4-ACA9-F944-9ABC-1B3CC66802A1}" type="presParOf" srcId="{923599F6-EC5E-CD46-8937-1FA0CDE18400}" destId="{02628677-5284-5A4C-BF74-3B242E3E1CB6}" srcOrd="1" destOrd="0" presId="urn:microsoft.com/office/officeart/2005/8/layout/process4"/>
    <dgm:cxn modelId="{DE86E6A5-92CD-5843-970A-AE7C06981CF8}" type="presParOf" srcId="{923599F6-EC5E-CD46-8937-1FA0CDE18400}" destId="{E212DBE0-8F2D-5744-8BA7-8895CEF4E139}" srcOrd="2" destOrd="0" presId="urn:microsoft.com/office/officeart/2005/8/layout/process4"/>
    <dgm:cxn modelId="{23D1B4BF-4946-AF4C-B5D2-E9949F81E9B5}" type="presParOf" srcId="{923599F6-EC5E-CD46-8937-1FA0CDE18400}" destId="{CD97DC04-953C-DE43-A2C8-3AB69F9A010E}" srcOrd="3" destOrd="0" presId="urn:microsoft.com/office/officeart/2005/8/layout/process4"/>
    <dgm:cxn modelId="{D4EB0655-0E2C-AF4A-A42C-983D4F17A661}" type="presParOf" srcId="{9A6B4BE4-725B-EB44-A663-723202C81DE5}" destId="{F40B6398-4990-3341-813F-30A0CEE46D11}" srcOrd="1" destOrd="0" presId="urn:microsoft.com/office/officeart/2005/8/layout/process4"/>
    <dgm:cxn modelId="{A5124703-9888-4D49-83FA-89C46D4B3F28}" type="presParOf" srcId="{9A6B4BE4-725B-EB44-A663-723202C81DE5}" destId="{873647CC-6F8B-3A41-8790-C691E63376A2}" srcOrd="2" destOrd="0" presId="urn:microsoft.com/office/officeart/2005/8/layout/process4"/>
    <dgm:cxn modelId="{3F467AAE-DA3D-0047-9A37-1497AF9053E1}" type="presParOf" srcId="{873647CC-6F8B-3A41-8790-C691E63376A2}" destId="{1278D864-B25D-5F44-9BBE-84A928B702A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7C25AB8-B474-41E0-B2B0-A938477E9DA0}"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67371E69-894F-4AFF-902F-5F6EE81908BE}">
      <dgm:prSet/>
      <dgm:spPr>
        <a:solidFill>
          <a:schemeClr val="accent2">
            <a:lumMod val="75000"/>
          </a:schemeClr>
        </a:solidFill>
      </dgm:spPr>
      <dgm:t>
        <a:bodyPr/>
        <a:lstStyle/>
        <a:p>
          <a:r>
            <a:rPr lang="en-US"/>
            <a:t>Take care of yourself – Eat Well, Hydrate, Sleep</a:t>
          </a:r>
        </a:p>
      </dgm:t>
    </dgm:pt>
    <dgm:pt modelId="{4FCCA8ED-DA12-4B87-9F14-9E9D0FB9623D}" type="parTrans" cxnId="{60252FD0-B3EF-4465-8C13-8A96EC83E18E}">
      <dgm:prSet/>
      <dgm:spPr/>
      <dgm:t>
        <a:bodyPr/>
        <a:lstStyle/>
        <a:p>
          <a:endParaRPr lang="en-US"/>
        </a:p>
      </dgm:t>
    </dgm:pt>
    <dgm:pt modelId="{E46529ED-0303-4DA9-81C6-3767F9CE4FDF}" type="sibTrans" cxnId="{60252FD0-B3EF-4465-8C13-8A96EC83E18E}">
      <dgm:prSet/>
      <dgm:spPr/>
      <dgm:t>
        <a:bodyPr/>
        <a:lstStyle/>
        <a:p>
          <a:endParaRPr lang="en-US"/>
        </a:p>
      </dgm:t>
    </dgm:pt>
    <dgm:pt modelId="{808FC809-9285-44BF-8850-BE39F5137016}">
      <dgm:prSet/>
      <dgm:spPr>
        <a:solidFill>
          <a:schemeClr val="accent3">
            <a:lumMod val="75000"/>
          </a:schemeClr>
        </a:solidFill>
      </dgm:spPr>
      <dgm:t>
        <a:bodyPr/>
        <a:lstStyle/>
        <a:p>
          <a:r>
            <a:rPr lang="en-US" dirty="0"/>
            <a:t>After work, immediately remove &amp; wash the clothes you wore &amp; shower</a:t>
          </a:r>
        </a:p>
      </dgm:t>
    </dgm:pt>
    <dgm:pt modelId="{5CFB3F5E-977A-456C-B254-BE6B05FCEC64}" type="parTrans" cxnId="{23FDC257-ADA6-4EC7-8CA0-41351A9ABB4E}">
      <dgm:prSet/>
      <dgm:spPr/>
      <dgm:t>
        <a:bodyPr/>
        <a:lstStyle/>
        <a:p>
          <a:endParaRPr lang="en-US"/>
        </a:p>
      </dgm:t>
    </dgm:pt>
    <dgm:pt modelId="{F721B786-6881-4649-9FE1-E2B8ACFD7D1B}" type="sibTrans" cxnId="{23FDC257-ADA6-4EC7-8CA0-41351A9ABB4E}">
      <dgm:prSet/>
      <dgm:spPr/>
      <dgm:t>
        <a:bodyPr/>
        <a:lstStyle/>
        <a:p>
          <a:endParaRPr lang="en-US"/>
        </a:p>
      </dgm:t>
    </dgm:pt>
    <dgm:pt modelId="{161BDD0D-D976-4F86-BA90-1D4757345AC7}">
      <dgm:prSet/>
      <dgm:spPr/>
      <dgm:t>
        <a:bodyPr/>
        <a:lstStyle/>
        <a:p>
          <a:r>
            <a:rPr lang="en-US" dirty="0"/>
            <a:t>Wash your hands often, even when you are at home</a:t>
          </a:r>
        </a:p>
      </dgm:t>
    </dgm:pt>
    <dgm:pt modelId="{078D213B-3E1F-4792-8E81-112C87646C8C}" type="parTrans" cxnId="{43522987-8690-4A11-8E56-06BA9A4D4238}">
      <dgm:prSet/>
      <dgm:spPr/>
      <dgm:t>
        <a:bodyPr/>
        <a:lstStyle/>
        <a:p>
          <a:endParaRPr lang="en-US"/>
        </a:p>
      </dgm:t>
    </dgm:pt>
    <dgm:pt modelId="{2CF1137F-0961-4106-8989-37DDDBDD0506}" type="sibTrans" cxnId="{43522987-8690-4A11-8E56-06BA9A4D4238}">
      <dgm:prSet/>
      <dgm:spPr/>
      <dgm:t>
        <a:bodyPr/>
        <a:lstStyle/>
        <a:p>
          <a:endParaRPr lang="en-US"/>
        </a:p>
      </dgm:t>
    </dgm:pt>
    <dgm:pt modelId="{AB8D87FE-CB72-4A43-9EBA-FB76CC0EB266}">
      <dgm:prSet/>
      <dgm:spPr/>
      <dgm:t>
        <a:bodyPr/>
        <a:lstStyle/>
        <a:p>
          <a:r>
            <a:rPr lang="en-US" dirty="0"/>
            <a:t>Be sure to wipe down high touch surfaces frequently in your own home</a:t>
          </a:r>
        </a:p>
      </dgm:t>
    </dgm:pt>
    <dgm:pt modelId="{FF3FB506-DAD5-409E-829B-4CCC5F82A9C6}" type="parTrans" cxnId="{5FFECFCC-0ABD-4087-BF0A-3B285B95AF6B}">
      <dgm:prSet/>
      <dgm:spPr/>
      <dgm:t>
        <a:bodyPr/>
        <a:lstStyle/>
        <a:p>
          <a:endParaRPr lang="en-US"/>
        </a:p>
      </dgm:t>
    </dgm:pt>
    <dgm:pt modelId="{73C86424-20FA-4D31-B076-58457C79CDFF}" type="sibTrans" cxnId="{5FFECFCC-0ABD-4087-BF0A-3B285B95AF6B}">
      <dgm:prSet/>
      <dgm:spPr/>
      <dgm:t>
        <a:bodyPr/>
        <a:lstStyle/>
        <a:p>
          <a:endParaRPr lang="en-US"/>
        </a:p>
      </dgm:t>
    </dgm:pt>
    <dgm:pt modelId="{FAFB6B72-2A69-463B-95E3-0E03DE514D79}">
      <dgm:prSet/>
      <dgm:spPr>
        <a:solidFill>
          <a:schemeClr val="accent2">
            <a:lumMod val="50000"/>
          </a:schemeClr>
        </a:solidFill>
      </dgm:spPr>
      <dgm:t>
        <a:bodyPr/>
        <a:lstStyle/>
        <a:p>
          <a:r>
            <a:rPr lang="en-US" dirty="0"/>
            <a:t>Be mindful of where you go and what you touch in public</a:t>
          </a:r>
        </a:p>
      </dgm:t>
    </dgm:pt>
    <dgm:pt modelId="{601EA853-2643-40A2-8E76-F65D42726187}" type="parTrans" cxnId="{054C3712-E25B-475A-9788-FD7349E311E9}">
      <dgm:prSet/>
      <dgm:spPr/>
      <dgm:t>
        <a:bodyPr/>
        <a:lstStyle/>
        <a:p>
          <a:endParaRPr lang="en-US"/>
        </a:p>
      </dgm:t>
    </dgm:pt>
    <dgm:pt modelId="{5818F1A0-79E3-4AC1-A7FC-CE9EEFB9A34A}" type="sibTrans" cxnId="{054C3712-E25B-475A-9788-FD7349E311E9}">
      <dgm:prSet/>
      <dgm:spPr/>
      <dgm:t>
        <a:bodyPr/>
        <a:lstStyle/>
        <a:p>
          <a:endParaRPr lang="en-US"/>
        </a:p>
      </dgm:t>
    </dgm:pt>
    <dgm:pt modelId="{EC1942DC-A7CF-7C4D-B383-2006269B3332}">
      <dgm:prSet/>
      <dgm:spPr/>
      <dgm:t>
        <a:bodyPr/>
        <a:lstStyle/>
        <a:p>
          <a:r>
            <a:rPr lang="en-US" dirty="0"/>
            <a:t>Moisturize your hands to minimize cracks &amp; chapping</a:t>
          </a:r>
        </a:p>
      </dgm:t>
    </dgm:pt>
    <dgm:pt modelId="{CF2E34B6-06F3-2F4F-A296-D43C2D01AA45}" type="parTrans" cxnId="{2FE14B38-D5FC-7F44-8713-5BCD5002BAC5}">
      <dgm:prSet/>
      <dgm:spPr/>
      <dgm:t>
        <a:bodyPr/>
        <a:lstStyle/>
        <a:p>
          <a:endParaRPr lang="en-US"/>
        </a:p>
      </dgm:t>
    </dgm:pt>
    <dgm:pt modelId="{88D154EA-BFAB-314D-BABA-1C9CCD4E6A0B}" type="sibTrans" cxnId="{2FE14B38-D5FC-7F44-8713-5BCD5002BAC5}">
      <dgm:prSet/>
      <dgm:spPr/>
      <dgm:t>
        <a:bodyPr/>
        <a:lstStyle/>
        <a:p>
          <a:endParaRPr lang="en-US"/>
        </a:p>
      </dgm:t>
    </dgm:pt>
    <dgm:pt modelId="{C014F9BC-A1DC-6846-9751-BC440E07C37D}" type="pres">
      <dgm:prSet presAssocID="{77C25AB8-B474-41E0-B2B0-A938477E9DA0}" presName="linear" presStyleCnt="0">
        <dgm:presLayoutVars>
          <dgm:animLvl val="lvl"/>
          <dgm:resizeHandles val="exact"/>
        </dgm:presLayoutVars>
      </dgm:prSet>
      <dgm:spPr/>
    </dgm:pt>
    <dgm:pt modelId="{56098360-34DE-A04B-B1DB-A19B3A0144B0}" type="pres">
      <dgm:prSet presAssocID="{67371E69-894F-4AFF-902F-5F6EE81908BE}" presName="parentText" presStyleLbl="node1" presStyleIdx="0" presStyleCnt="6">
        <dgm:presLayoutVars>
          <dgm:chMax val="0"/>
          <dgm:bulletEnabled val="1"/>
        </dgm:presLayoutVars>
      </dgm:prSet>
      <dgm:spPr/>
    </dgm:pt>
    <dgm:pt modelId="{3511C239-4644-9F4F-9D93-C071E8F53119}" type="pres">
      <dgm:prSet presAssocID="{E46529ED-0303-4DA9-81C6-3767F9CE4FDF}" presName="spacer" presStyleCnt="0"/>
      <dgm:spPr/>
    </dgm:pt>
    <dgm:pt modelId="{98A96A7F-7213-1648-8E04-9149A09C79C8}" type="pres">
      <dgm:prSet presAssocID="{808FC809-9285-44BF-8850-BE39F5137016}" presName="parentText" presStyleLbl="node1" presStyleIdx="1" presStyleCnt="6">
        <dgm:presLayoutVars>
          <dgm:chMax val="0"/>
          <dgm:bulletEnabled val="1"/>
        </dgm:presLayoutVars>
      </dgm:prSet>
      <dgm:spPr/>
    </dgm:pt>
    <dgm:pt modelId="{1DEE6844-B9D0-724D-A517-9165FCF221D6}" type="pres">
      <dgm:prSet presAssocID="{F721B786-6881-4649-9FE1-E2B8ACFD7D1B}" presName="spacer" presStyleCnt="0"/>
      <dgm:spPr/>
    </dgm:pt>
    <dgm:pt modelId="{9FB894B5-9B9C-704C-85B3-CAB54FDEB6A9}" type="pres">
      <dgm:prSet presAssocID="{161BDD0D-D976-4F86-BA90-1D4757345AC7}" presName="parentText" presStyleLbl="node1" presStyleIdx="2" presStyleCnt="6">
        <dgm:presLayoutVars>
          <dgm:chMax val="0"/>
          <dgm:bulletEnabled val="1"/>
        </dgm:presLayoutVars>
      </dgm:prSet>
      <dgm:spPr/>
    </dgm:pt>
    <dgm:pt modelId="{635DD822-A8D1-724F-80F7-25197D959291}" type="pres">
      <dgm:prSet presAssocID="{2CF1137F-0961-4106-8989-37DDDBDD0506}" presName="spacer" presStyleCnt="0"/>
      <dgm:spPr/>
    </dgm:pt>
    <dgm:pt modelId="{155C0EE5-1CCA-7249-BAB9-D934C97C1383}" type="pres">
      <dgm:prSet presAssocID="{EC1942DC-A7CF-7C4D-B383-2006269B3332}" presName="parentText" presStyleLbl="node1" presStyleIdx="3" presStyleCnt="6">
        <dgm:presLayoutVars>
          <dgm:chMax val="0"/>
          <dgm:bulletEnabled val="1"/>
        </dgm:presLayoutVars>
      </dgm:prSet>
      <dgm:spPr/>
    </dgm:pt>
    <dgm:pt modelId="{6D200035-F8B0-674C-9065-5DF2924A8538}" type="pres">
      <dgm:prSet presAssocID="{88D154EA-BFAB-314D-BABA-1C9CCD4E6A0B}" presName="spacer" presStyleCnt="0"/>
      <dgm:spPr/>
    </dgm:pt>
    <dgm:pt modelId="{BA8BAE86-6444-3B44-ABCE-7BA91621B1B4}" type="pres">
      <dgm:prSet presAssocID="{AB8D87FE-CB72-4A43-9EBA-FB76CC0EB266}" presName="parentText" presStyleLbl="node1" presStyleIdx="4" presStyleCnt="6">
        <dgm:presLayoutVars>
          <dgm:chMax val="0"/>
          <dgm:bulletEnabled val="1"/>
        </dgm:presLayoutVars>
      </dgm:prSet>
      <dgm:spPr/>
    </dgm:pt>
    <dgm:pt modelId="{BCD7A348-3C15-E649-BA4F-2C7AE9EF5DCA}" type="pres">
      <dgm:prSet presAssocID="{73C86424-20FA-4D31-B076-58457C79CDFF}" presName="spacer" presStyleCnt="0"/>
      <dgm:spPr/>
    </dgm:pt>
    <dgm:pt modelId="{CD8BD8ED-6F7B-4E44-891B-B968DD6981B8}" type="pres">
      <dgm:prSet presAssocID="{FAFB6B72-2A69-463B-95E3-0E03DE514D79}" presName="parentText" presStyleLbl="node1" presStyleIdx="5" presStyleCnt="6">
        <dgm:presLayoutVars>
          <dgm:chMax val="0"/>
          <dgm:bulletEnabled val="1"/>
        </dgm:presLayoutVars>
      </dgm:prSet>
      <dgm:spPr/>
    </dgm:pt>
  </dgm:ptLst>
  <dgm:cxnLst>
    <dgm:cxn modelId="{8C6E0C0A-F80D-264D-8FD0-53A4C0D65D73}" type="presOf" srcId="{FAFB6B72-2A69-463B-95E3-0E03DE514D79}" destId="{CD8BD8ED-6F7B-4E44-891B-B968DD6981B8}" srcOrd="0" destOrd="0" presId="urn:microsoft.com/office/officeart/2005/8/layout/vList2"/>
    <dgm:cxn modelId="{DFAC470D-DE7B-3746-A174-BF7DA5DCDC47}" type="presOf" srcId="{EC1942DC-A7CF-7C4D-B383-2006269B3332}" destId="{155C0EE5-1CCA-7249-BAB9-D934C97C1383}" srcOrd="0" destOrd="0" presId="urn:microsoft.com/office/officeart/2005/8/layout/vList2"/>
    <dgm:cxn modelId="{054C3712-E25B-475A-9788-FD7349E311E9}" srcId="{77C25AB8-B474-41E0-B2B0-A938477E9DA0}" destId="{FAFB6B72-2A69-463B-95E3-0E03DE514D79}" srcOrd="5" destOrd="0" parTransId="{601EA853-2643-40A2-8E76-F65D42726187}" sibTransId="{5818F1A0-79E3-4AC1-A7FC-CE9EEFB9A34A}"/>
    <dgm:cxn modelId="{2FE14B38-D5FC-7F44-8713-5BCD5002BAC5}" srcId="{77C25AB8-B474-41E0-B2B0-A938477E9DA0}" destId="{EC1942DC-A7CF-7C4D-B383-2006269B3332}" srcOrd="3" destOrd="0" parTransId="{CF2E34B6-06F3-2F4F-A296-D43C2D01AA45}" sibTransId="{88D154EA-BFAB-314D-BABA-1C9CCD4E6A0B}"/>
    <dgm:cxn modelId="{23FDC257-ADA6-4EC7-8CA0-41351A9ABB4E}" srcId="{77C25AB8-B474-41E0-B2B0-A938477E9DA0}" destId="{808FC809-9285-44BF-8850-BE39F5137016}" srcOrd="1" destOrd="0" parTransId="{5CFB3F5E-977A-456C-B254-BE6B05FCEC64}" sibTransId="{F721B786-6881-4649-9FE1-E2B8ACFD7D1B}"/>
    <dgm:cxn modelId="{E6395F59-1538-634A-B7C9-E908FD663C0D}" type="presOf" srcId="{77C25AB8-B474-41E0-B2B0-A938477E9DA0}" destId="{C014F9BC-A1DC-6846-9751-BC440E07C37D}" srcOrd="0" destOrd="0" presId="urn:microsoft.com/office/officeart/2005/8/layout/vList2"/>
    <dgm:cxn modelId="{C18E3883-D10C-834C-89C0-BDB236BAEABC}" type="presOf" srcId="{67371E69-894F-4AFF-902F-5F6EE81908BE}" destId="{56098360-34DE-A04B-B1DB-A19B3A0144B0}" srcOrd="0" destOrd="0" presId="urn:microsoft.com/office/officeart/2005/8/layout/vList2"/>
    <dgm:cxn modelId="{43522987-8690-4A11-8E56-06BA9A4D4238}" srcId="{77C25AB8-B474-41E0-B2B0-A938477E9DA0}" destId="{161BDD0D-D976-4F86-BA90-1D4757345AC7}" srcOrd="2" destOrd="0" parTransId="{078D213B-3E1F-4792-8E81-112C87646C8C}" sibTransId="{2CF1137F-0961-4106-8989-37DDDBDD0506}"/>
    <dgm:cxn modelId="{A9F655A1-EDCF-4C47-B7C5-54108C482AB3}" type="presOf" srcId="{808FC809-9285-44BF-8850-BE39F5137016}" destId="{98A96A7F-7213-1648-8E04-9149A09C79C8}" srcOrd="0" destOrd="0" presId="urn:microsoft.com/office/officeart/2005/8/layout/vList2"/>
    <dgm:cxn modelId="{5FFECFCC-0ABD-4087-BF0A-3B285B95AF6B}" srcId="{77C25AB8-B474-41E0-B2B0-A938477E9DA0}" destId="{AB8D87FE-CB72-4A43-9EBA-FB76CC0EB266}" srcOrd="4" destOrd="0" parTransId="{FF3FB506-DAD5-409E-829B-4CCC5F82A9C6}" sibTransId="{73C86424-20FA-4D31-B076-58457C79CDFF}"/>
    <dgm:cxn modelId="{6FC904CE-53A4-1E43-B8C7-2E519EEFA413}" type="presOf" srcId="{161BDD0D-D976-4F86-BA90-1D4757345AC7}" destId="{9FB894B5-9B9C-704C-85B3-CAB54FDEB6A9}" srcOrd="0" destOrd="0" presId="urn:microsoft.com/office/officeart/2005/8/layout/vList2"/>
    <dgm:cxn modelId="{60252FD0-B3EF-4465-8C13-8A96EC83E18E}" srcId="{77C25AB8-B474-41E0-B2B0-A938477E9DA0}" destId="{67371E69-894F-4AFF-902F-5F6EE81908BE}" srcOrd="0" destOrd="0" parTransId="{4FCCA8ED-DA12-4B87-9F14-9E9D0FB9623D}" sibTransId="{E46529ED-0303-4DA9-81C6-3767F9CE4FDF}"/>
    <dgm:cxn modelId="{CEEC9BDD-B760-1840-991D-934ED48096B9}" type="presOf" srcId="{AB8D87FE-CB72-4A43-9EBA-FB76CC0EB266}" destId="{BA8BAE86-6444-3B44-ABCE-7BA91621B1B4}" srcOrd="0" destOrd="0" presId="urn:microsoft.com/office/officeart/2005/8/layout/vList2"/>
    <dgm:cxn modelId="{F359D634-ABE7-4B45-9EB6-B1E11018782C}" type="presParOf" srcId="{C014F9BC-A1DC-6846-9751-BC440E07C37D}" destId="{56098360-34DE-A04B-B1DB-A19B3A0144B0}" srcOrd="0" destOrd="0" presId="urn:microsoft.com/office/officeart/2005/8/layout/vList2"/>
    <dgm:cxn modelId="{C3C7AA74-6FC3-1D41-A0D7-EDD1B2C5746E}" type="presParOf" srcId="{C014F9BC-A1DC-6846-9751-BC440E07C37D}" destId="{3511C239-4644-9F4F-9D93-C071E8F53119}" srcOrd="1" destOrd="0" presId="urn:microsoft.com/office/officeart/2005/8/layout/vList2"/>
    <dgm:cxn modelId="{004D4938-1A13-4B40-A287-6305653CCB56}" type="presParOf" srcId="{C014F9BC-A1DC-6846-9751-BC440E07C37D}" destId="{98A96A7F-7213-1648-8E04-9149A09C79C8}" srcOrd="2" destOrd="0" presId="urn:microsoft.com/office/officeart/2005/8/layout/vList2"/>
    <dgm:cxn modelId="{42E56784-24B4-DA41-8BE4-99576846FE40}" type="presParOf" srcId="{C014F9BC-A1DC-6846-9751-BC440E07C37D}" destId="{1DEE6844-B9D0-724D-A517-9165FCF221D6}" srcOrd="3" destOrd="0" presId="urn:microsoft.com/office/officeart/2005/8/layout/vList2"/>
    <dgm:cxn modelId="{119AD309-4D1D-364A-839B-AE312FB5B481}" type="presParOf" srcId="{C014F9BC-A1DC-6846-9751-BC440E07C37D}" destId="{9FB894B5-9B9C-704C-85B3-CAB54FDEB6A9}" srcOrd="4" destOrd="0" presId="urn:microsoft.com/office/officeart/2005/8/layout/vList2"/>
    <dgm:cxn modelId="{670EB4AE-2241-3141-B137-26FCB9151544}" type="presParOf" srcId="{C014F9BC-A1DC-6846-9751-BC440E07C37D}" destId="{635DD822-A8D1-724F-80F7-25197D959291}" srcOrd="5" destOrd="0" presId="urn:microsoft.com/office/officeart/2005/8/layout/vList2"/>
    <dgm:cxn modelId="{D15BCBF2-8F13-3746-A3B2-B24151107389}" type="presParOf" srcId="{C014F9BC-A1DC-6846-9751-BC440E07C37D}" destId="{155C0EE5-1CCA-7249-BAB9-D934C97C1383}" srcOrd="6" destOrd="0" presId="urn:microsoft.com/office/officeart/2005/8/layout/vList2"/>
    <dgm:cxn modelId="{3F83312F-11E5-ED47-B4A8-3165CDC815EB}" type="presParOf" srcId="{C014F9BC-A1DC-6846-9751-BC440E07C37D}" destId="{6D200035-F8B0-674C-9065-5DF2924A8538}" srcOrd="7" destOrd="0" presId="urn:microsoft.com/office/officeart/2005/8/layout/vList2"/>
    <dgm:cxn modelId="{DB44174E-38A9-DB41-9508-319139B1C35E}" type="presParOf" srcId="{C014F9BC-A1DC-6846-9751-BC440E07C37D}" destId="{BA8BAE86-6444-3B44-ABCE-7BA91621B1B4}" srcOrd="8" destOrd="0" presId="urn:microsoft.com/office/officeart/2005/8/layout/vList2"/>
    <dgm:cxn modelId="{5F395526-F800-264F-A9BC-EF0A33DEB0B1}" type="presParOf" srcId="{C014F9BC-A1DC-6846-9751-BC440E07C37D}" destId="{BCD7A348-3C15-E649-BA4F-2C7AE9EF5DCA}" srcOrd="9" destOrd="0" presId="urn:microsoft.com/office/officeart/2005/8/layout/vList2"/>
    <dgm:cxn modelId="{FC6D1F69-987F-E34D-8B22-E07B816CB8C7}" type="presParOf" srcId="{C014F9BC-A1DC-6846-9751-BC440E07C37D}" destId="{CD8BD8ED-6F7B-4E44-891B-B968DD6981B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0C84AB8-5697-4E6A-AB79-AC7B19A69A6B}" type="doc">
      <dgm:prSet loTypeId="urn:microsoft.com/office/officeart/2005/8/layout/vList5" loCatId="list" qsTypeId="urn:microsoft.com/office/officeart/2005/8/quickstyle/simple2" qsCatId="simple" csTypeId="urn:microsoft.com/office/officeart/2005/8/colors/accent6_2" csCatId="accent6" phldr="1"/>
      <dgm:spPr/>
      <dgm:t>
        <a:bodyPr/>
        <a:lstStyle/>
        <a:p>
          <a:endParaRPr lang="en-US"/>
        </a:p>
      </dgm:t>
    </dgm:pt>
    <dgm:pt modelId="{681AB2F9-5D5E-41D1-A164-92A251E23907}">
      <dgm:prSet/>
      <dgm:spPr/>
      <dgm:t>
        <a:bodyPr/>
        <a:lstStyle/>
        <a:p>
          <a:r>
            <a:rPr lang="en-US"/>
            <a:t>Someone coughs or sneezes on me?</a:t>
          </a:r>
        </a:p>
      </dgm:t>
    </dgm:pt>
    <dgm:pt modelId="{DB296162-F4AB-40DC-9356-7E192709C0D8}" type="parTrans" cxnId="{A67CE286-91AB-4393-9A46-CF13C3DD0DBE}">
      <dgm:prSet/>
      <dgm:spPr/>
      <dgm:t>
        <a:bodyPr/>
        <a:lstStyle/>
        <a:p>
          <a:endParaRPr lang="en-US"/>
        </a:p>
      </dgm:t>
    </dgm:pt>
    <dgm:pt modelId="{54F17EAE-B367-42CB-84B4-F15E5AFE15D6}" type="sibTrans" cxnId="{A67CE286-91AB-4393-9A46-CF13C3DD0DBE}">
      <dgm:prSet/>
      <dgm:spPr/>
      <dgm:t>
        <a:bodyPr/>
        <a:lstStyle/>
        <a:p>
          <a:endParaRPr lang="en-US"/>
        </a:p>
      </dgm:t>
    </dgm:pt>
    <dgm:pt modelId="{72C46279-7B75-43F1-A711-83786C04FE5C}">
      <dgm:prSet/>
      <dgm:spPr/>
      <dgm:t>
        <a:bodyPr/>
        <a:lstStyle/>
        <a:p>
          <a:r>
            <a:rPr lang="en-US"/>
            <a:t>DO NOT PANIC</a:t>
          </a:r>
        </a:p>
      </dgm:t>
    </dgm:pt>
    <dgm:pt modelId="{07366809-F85A-4C13-8ACB-284C33582324}" type="parTrans" cxnId="{14F3195B-877A-4E32-9720-4B285F8B6CAE}">
      <dgm:prSet/>
      <dgm:spPr/>
      <dgm:t>
        <a:bodyPr/>
        <a:lstStyle/>
        <a:p>
          <a:endParaRPr lang="en-US"/>
        </a:p>
      </dgm:t>
    </dgm:pt>
    <dgm:pt modelId="{20E98C4C-C11F-4188-BCFC-4AE046EBBDD0}" type="sibTrans" cxnId="{14F3195B-877A-4E32-9720-4B285F8B6CAE}">
      <dgm:prSet/>
      <dgm:spPr/>
      <dgm:t>
        <a:bodyPr/>
        <a:lstStyle/>
        <a:p>
          <a:endParaRPr lang="en-US"/>
        </a:p>
      </dgm:t>
    </dgm:pt>
    <dgm:pt modelId="{77B0B622-7857-444F-A356-DB05EFE1E073}">
      <dgm:prSet/>
      <dgm:spPr/>
      <dgm:t>
        <a:bodyPr/>
        <a:lstStyle/>
        <a:p>
          <a:r>
            <a:rPr lang="en-US"/>
            <a:t>Go wash your hands and face.</a:t>
          </a:r>
        </a:p>
      </dgm:t>
    </dgm:pt>
    <dgm:pt modelId="{DFAE95DD-DBEF-4D9A-A6E6-62065164D478}" type="parTrans" cxnId="{41EBB366-DD8B-441D-BDD0-09763A72EC0C}">
      <dgm:prSet/>
      <dgm:spPr/>
      <dgm:t>
        <a:bodyPr/>
        <a:lstStyle/>
        <a:p>
          <a:endParaRPr lang="en-US"/>
        </a:p>
      </dgm:t>
    </dgm:pt>
    <dgm:pt modelId="{60E121BA-6EAF-46F6-B0F6-BCF098810A3B}" type="sibTrans" cxnId="{41EBB366-DD8B-441D-BDD0-09763A72EC0C}">
      <dgm:prSet/>
      <dgm:spPr/>
      <dgm:t>
        <a:bodyPr/>
        <a:lstStyle/>
        <a:p>
          <a:endParaRPr lang="en-US"/>
        </a:p>
      </dgm:t>
    </dgm:pt>
    <dgm:pt modelId="{0D4533DA-5005-4828-9FA0-BC2732F44CAE}">
      <dgm:prSet/>
      <dgm:spPr/>
      <dgm:t>
        <a:bodyPr/>
        <a:lstStyle/>
        <a:p>
          <a:r>
            <a:rPr lang="en-US"/>
            <a:t>Monitor for signs and symptoms for 14 days</a:t>
          </a:r>
        </a:p>
      </dgm:t>
    </dgm:pt>
    <dgm:pt modelId="{AB021ECF-6176-47E3-92DB-E0030B34C518}" type="parTrans" cxnId="{DC687884-0D3B-46CE-A7E9-96A8E1F0B742}">
      <dgm:prSet/>
      <dgm:spPr/>
      <dgm:t>
        <a:bodyPr/>
        <a:lstStyle/>
        <a:p>
          <a:endParaRPr lang="en-US"/>
        </a:p>
      </dgm:t>
    </dgm:pt>
    <dgm:pt modelId="{F35C638A-FC9E-4AFB-A149-36E7E21A58CD}" type="sibTrans" cxnId="{DC687884-0D3B-46CE-A7E9-96A8E1F0B742}">
      <dgm:prSet/>
      <dgm:spPr/>
      <dgm:t>
        <a:bodyPr/>
        <a:lstStyle/>
        <a:p>
          <a:endParaRPr lang="en-US"/>
        </a:p>
      </dgm:t>
    </dgm:pt>
    <dgm:pt modelId="{924F3BCA-8CC1-4C40-8C3E-650C6DD2939B}">
      <dgm:prSet/>
      <dgm:spPr/>
      <dgm:t>
        <a:bodyPr/>
        <a:lstStyle/>
        <a:p>
          <a:r>
            <a:rPr lang="en-US"/>
            <a:t>Stay in contact with individual in case he/she presents with signs and symptoms</a:t>
          </a:r>
        </a:p>
      </dgm:t>
    </dgm:pt>
    <dgm:pt modelId="{889B296C-3D43-482F-931D-E4217DAC9185}" type="parTrans" cxnId="{F7FDEEDE-039F-4639-98AF-DDD041EB606F}">
      <dgm:prSet/>
      <dgm:spPr/>
      <dgm:t>
        <a:bodyPr/>
        <a:lstStyle/>
        <a:p>
          <a:endParaRPr lang="en-US"/>
        </a:p>
      </dgm:t>
    </dgm:pt>
    <dgm:pt modelId="{3AEFFC2E-BE3D-40C5-AA20-EB49FF18A1EB}" type="sibTrans" cxnId="{F7FDEEDE-039F-4639-98AF-DDD041EB606F}">
      <dgm:prSet/>
      <dgm:spPr/>
      <dgm:t>
        <a:bodyPr/>
        <a:lstStyle/>
        <a:p>
          <a:endParaRPr lang="en-US"/>
        </a:p>
      </dgm:t>
    </dgm:pt>
    <dgm:pt modelId="{C2538D40-06DA-411D-AB6E-717FCBA0615A}">
      <dgm:prSet/>
      <dgm:spPr/>
      <dgm:t>
        <a:bodyPr/>
        <a:lstStyle/>
        <a:p>
          <a:r>
            <a:rPr lang="en-US"/>
            <a:t>I feel sick</a:t>
          </a:r>
        </a:p>
      </dgm:t>
    </dgm:pt>
    <dgm:pt modelId="{BDBFD06F-3C7B-4700-8893-85EBFCAED7DD}" type="parTrans" cxnId="{DC97585E-5C82-464A-B5AC-1877B9328E03}">
      <dgm:prSet/>
      <dgm:spPr/>
      <dgm:t>
        <a:bodyPr/>
        <a:lstStyle/>
        <a:p>
          <a:endParaRPr lang="en-US"/>
        </a:p>
      </dgm:t>
    </dgm:pt>
    <dgm:pt modelId="{FE599F2C-DD2C-4199-B21A-B30B12661A62}" type="sibTrans" cxnId="{DC97585E-5C82-464A-B5AC-1877B9328E03}">
      <dgm:prSet/>
      <dgm:spPr/>
      <dgm:t>
        <a:bodyPr/>
        <a:lstStyle/>
        <a:p>
          <a:endParaRPr lang="en-US"/>
        </a:p>
      </dgm:t>
    </dgm:pt>
    <dgm:pt modelId="{CFF58C99-7154-454E-86C8-84C4F8CB3E4A}">
      <dgm:prSet/>
      <dgm:spPr/>
      <dgm:t>
        <a:bodyPr/>
        <a:lstStyle/>
        <a:p>
          <a:r>
            <a:rPr lang="en-US" b="1" dirty="0"/>
            <a:t>Stay home</a:t>
          </a:r>
          <a:r>
            <a:rPr lang="en-US" dirty="0"/>
            <a:t>! If symptoms of COVID &amp;/or unrelated to another known illness, you should also contact a medical professional for advice/testing. </a:t>
          </a:r>
        </a:p>
      </dgm:t>
    </dgm:pt>
    <dgm:pt modelId="{4A8DEBA1-15FF-4294-84E8-A57EA22F2ABD}" type="parTrans" cxnId="{BBF8E43C-311B-4B34-9775-88591EF3A54D}">
      <dgm:prSet/>
      <dgm:spPr/>
      <dgm:t>
        <a:bodyPr/>
        <a:lstStyle/>
        <a:p>
          <a:endParaRPr lang="en-US"/>
        </a:p>
      </dgm:t>
    </dgm:pt>
    <dgm:pt modelId="{E6C0F470-4908-4C0A-9E4B-1F38CDED70EE}" type="sibTrans" cxnId="{BBF8E43C-311B-4B34-9775-88591EF3A54D}">
      <dgm:prSet/>
      <dgm:spPr/>
      <dgm:t>
        <a:bodyPr/>
        <a:lstStyle/>
        <a:p>
          <a:endParaRPr lang="en-US"/>
        </a:p>
      </dgm:t>
    </dgm:pt>
    <dgm:pt modelId="{7267C69C-48D9-45BA-9C99-1BC7A05EB24F}">
      <dgm:prSet/>
      <dgm:spPr/>
      <dgm:t>
        <a:bodyPr/>
        <a:lstStyle/>
        <a:p>
          <a:r>
            <a:rPr lang="en-US" dirty="0"/>
            <a:t>Monitor your signs and symptoms. Seek medical attention if needed.</a:t>
          </a:r>
        </a:p>
      </dgm:t>
    </dgm:pt>
    <dgm:pt modelId="{9AECB6D7-FF4F-46DF-A45A-7F80CDA42560}" type="sibTrans" cxnId="{D8353E50-C3CE-4BF7-A809-FD53ED237D1F}">
      <dgm:prSet/>
      <dgm:spPr/>
      <dgm:t>
        <a:bodyPr/>
        <a:lstStyle/>
        <a:p>
          <a:endParaRPr lang="en-US"/>
        </a:p>
      </dgm:t>
    </dgm:pt>
    <dgm:pt modelId="{B39EC9A8-BEAA-4D56-9A70-8A606274BE66}" type="parTrans" cxnId="{D8353E50-C3CE-4BF7-A809-FD53ED237D1F}">
      <dgm:prSet/>
      <dgm:spPr/>
      <dgm:t>
        <a:bodyPr/>
        <a:lstStyle/>
        <a:p>
          <a:endParaRPr lang="en-US"/>
        </a:p>
      </dgm:t>
    </dgm:pt>
    <dgm:pt modelId="{537F33A9-656D-0840-A110-131814F9D9D7}">
      <dgm:prSet/>
      <dgm:spPr/>
      <dgm:t>
        <a:bodyPr/>
        <a:lstStyle/>
        <a:p>
          <a:r>
            <a:rPr lang="en-US" dirty="0"/>
            <a:t>If you have a fever, stay home until fever free without medication for 72 hours &amp; symptoms have improved unless otherwise advised by a medical professional</a:t>
          </a:r>
        </a:p>
      </dgm:t>
    </dgm:pt>
    <dgm:pt modelId="{50377900-B0AC-014A-BD80-1F8972D7D1CD}" type="parTrans" cxnId="{EBB420E5-53C5-5A43-B4EC-937E36AFDCF4}">
      <dgm:prSet/>
      <dgm:spPr/>
    </dgm:pt>
    <dgm:pt modelId="{FDACCBB5-70A3-A446-8407-071457BC05FC}" type="sibTrans" cxnId="{EBB420E5-53C5-5A43-B4EC-937E36AFDCF4}">
      <dgm:prSet/>
      <dgm:spPr/>
    </dgm:pt>
    <dgm:pt modelId="{5AEA730B-9286-5D49-81D9-73AC2ACC8F22}" type="pres">
      <dgm:prSet presAssocID="{50C84AB8-5697-4E6A-AB79-AC7B19A69A6B}" presName="Name0" presStyleCnt="0">
        <dgm:presLayoutVars>
          <dgm:dir/>
          <dgm:animLvl val="lvl"/>
          <dgm:resizeHandles val="exact"/>
        </dgm:presLayoutVars>
      </dgm:prSet>
      <dgm:spPr/>
    </dgm:pt>
    <dgm:pt modelId="{3E66D849-1C5A-B448-B6F1-095DB1D668D7}" type="pres">
      <dgm:prSet presAssocID="{681AB2F9-5D5E-41D1-A164-92A251E23907}" presName="linNode" presStyleCnt="0"/>
      <dgm:spPr/>
    </dgm:pt>
    <dgm:pt modelId="{0AB3E7DE-9443-5745-AB93-F5EFA4EDEE6D}" type="pres">
      <dgm:prSet presAssocID="{681AB2F9-5D5E-41D1-A164-92A251E23907}" presName="parentText" presStyleLbl="node1" presStyleIdx="0" presStyleCnt="2">
        <dgm:presLayoutVars>
          <dgm:chMax val="1"/>
          <dgm:bulletEnabled val="1"/>
        </dgm:presLayoutVars>
      </dgm:prSet>
      <dgm:spPr/>
    </dgm:pt>
    <dgm:pt modelId="{BC2B9E01-67C7-4841-A17D-092AEF36981F}" type="pres">
      <dgm:prSet presAssocID="{681AB2F9-5D5E-41D1-A164-92A251E23907}" presName="descendantText" presStyleLbl="alignAccFollowNode1" presStyleIdx="0" presStyleCnt="2">
        <dgm:presLayoutVars>
          <dgm:bulletEnabled val="1"/>
        </dgm:presLayoutVars>
      </dgm:prSet>
      <dgm:spPr/>
    </dgm:pt>
    <dgm:pt modelId="{8DD1D9D1-FCCD-6B49-B0EB-B482CE475CB4}" type="pres">
      <dgm:prSet presAssocID="{54F17EAE-B367-42CB-84B4-F15E5AFE15D6}" presName="sp" presStyleCnt="0"/>
      <dgm:spPr/>
    </dgm:pt>
    <dgm:pt modelId="{4C7D4D60-2D58-784B-83EF-86A9BE30AFF6}" type="pres">
      <dgm:prSet presAssocID="{C2538D40-06DA-411D-AB6E-717FCBA0615A}" presName="linNode" presStyleCnt="0"/>
      <dgm:spPr/>
    </dgm:pt>
    <dgm:pt modelId="{50F9FB5F-D66F-4042-818A-08F17E810104}" type="pres">
      <dgm:prSet presAssocID="{C2538D40-06DA-411D-AB6E-717FCBA0615A}" presName="parentText" presStyleLbl="node1" presStyleIdx="1" presStyleCnt="2">
        <dgm:presLayoutVars>
          <dgm:chMax val="1"/>
          <dgm:bulletEnabled val="1"/>
        </dgm:presLayoutVars>
      </dgm:prSet>
      <dgm:spPr/>
    </dgm:pt>
    <dgm:pt modelId="{18507781-B8F8-8441-B12F-DF3AF9FC0F4A}" type="pres">
      <dgm:prSet presAssocID="{C2538D40-06DA-411D-AB6E-717FCBA0615A}" presName="descendantText" presStyleLbl="alignAccFollowNode1" presStyleIdx="1" presStyleCnt="2">
        <dgm:presLayoutVars>
          <dgm:bulletEnabled val="1"/>
        </dgm:presLayoutVars>
      </dgm:prSet>
      <dgm:spPr/>
    </dgm:pt>
  </dgm:ptLst>
  <dgm:cxnLst>
    <dgm:cxn modelId="{F9A82100-8F1D-C949-B4E2-7ADBDA674DB7}" type="presOf" srcId="{77B0B622-7857-444F-A356-DB05EFE1E073}" destId="{BC2B9E01-67C7-4841-A17D-092AEF36981F}" srcOrd="0" destOrd="1" presId="urn:microsoft.com/office/officeart/2005/8/layout/vList5"/>
    <dgm:cxn modelId="{A5D99730-B829-4A4A-A57E-CC16CEC6B1AB}" type="presOf" srcId="{7267C69C-48D9-45BA-9C99-1BC7A05EB24F}" destId="{18507781-B8F8-8441-B12F-DF3AF9FC0F4A}" srcOrd="0" destOrd="2" presId="urn:microsoft.com/office/officeart/2005/8/layout/vList5"/>
    <dgm:cxn modelId="{BBF8E43C-311B-4B34-9775-88591EF3A54D}" srcId="{C2538D40-06DA-411D-AB6E-717FCBA0615A}" destId="{CFF58C99-7154-454E-86C8-84C4F8CB3E4A}" srcOrd="0" destOrd="0" parTransId="{4A8DEBA1-15FF-4294-84E8-A57EA22F2ABD}" sibTransId="{E6C0F470-4908-4C0A-9E4B-1F38CDED70EE}"/>
    <dgm:cxn modelId="{14F3195B-877A-4E32-9720-4B285F8B6CAE}" srcId="{681AB2F9-5D5E-41D1-A164-92A251E23907}" destId="{72C46279-7B75-43F1-A711-83786C04FE5C}" srcOrd="0" destOrd="0" parTransId="{07366809-F85A-4C13-8ACB-284C33582324}" sibTransId="{20E98C4C-C11F-4188-BCFC-4AE046EBBDD0}"/>
    <dgm:cxn modelId="{DC97585E-5C82-464A-B5AC-1877B9328E03}" srcId="{50C84AB8-5697-4E6A-AB79-AC7B19A69A6B}" destId="{C2538D40-06DA-411D-AB6E-717FCBA0615A}" srcOrd="1" destOrd="0" parTransId="{BDBFD06F-3C7B-4700-8893-85EBFCAED7DD}" sibTransId="{FE599F2C-DD2C-4199-B21A-B30B12661A62}"/>
    <dgm:cxn modelId="{41EBB366-DD8B-441D-BDD0-09763A72EC0C}" srcId="{681AB2F9-5D5E-41D1-A164-92A251E23907}" destId="{77B0B622-7857-444F-A356-DB05EFE1E073}" srcOrd="1" destOrd="0" parTransId="{DFAE95DD-DBEF-4D9A-A6E6-62065164D478}" sibTransId="{60E121BA-6EAF-46F6-B0F6-BCF098810A3B}"/>
    <dgm:cxn modelId="{D4106B67-EF37-D343-B790-37586537070C}" type="presOf" srcId="{0D4533DA-5005-4828-9FA0-BC2732F44CAE}" destId="{BC2B9E01-67C7-4841-A17D-092AEF36981F}" srcOrd="0" destOrd="2" presId="urn:microsoft.com/office/officeart/2005/8/layout/vList5"/>
    <dgm:cxn modelId="{9891744A-9567-D247-8DC5-7922CDA08CD8}" type="presOf" srcId="{537F33A9-656D-0840-A110-131814F9D9D7}" destId="{18507781-B8F8-8441-B12F-DF3AF9FC0F4A}" srcOrd="0" destOrd="1" presId="urn:microsoft.com/office/officeart/2005/8/layout/vList5"/>
    <dgm:cxn modelId="{A617904C-3744-4C47-B4DF-88C51D8D3BC5}" type="presOf" srcId="{72C46279-7B75-43F1-A711-83786C04FE5C}" destId="{BC2B9E01-67C7-4841-A17D-092AEF36981F}" srcOrd="0" destOrd="0" presId="urn:microsoft.com/office/officeart/2005/8/layout/vList5"/>
    <dgm:cxn modelId="{D8353E50-C3CE-4BF7-A809-FD53ED237D1F}" srcId="{C2538D40-06DA-411D-AB6E-717FCBA0615A}" destId="{7267C69C-48D9-45BA-9C99-1BC7A05EB24F}" srcOrd="2" destOrd="0" parTransId="{B39EC9A8-BEAA-4D56-9A70-8A606274BE66}" sibTransId="{9AECB6D7-FF4F-46DF-A45A-7F80CDA42560}"/>
    <dgm:cxn modelId="{A19A6752-E455-D34D-8291-BBBD95E217B1}" type="presOf" srcId="{50C84AB8-5697-4E6A-AB79-AC7B19A69A6B}" destId="{5AEA730B-9286-5D49-81D9-73AC2ACC8F22}" srcOrd="0" destOrd="0" presId="urn:microsoft.com/office/officeart/2005/8/layout/vList5"/>
    <dgm:cxn modelId="{DC687884-0D3B-46CE-A7E9-96A8E1F0B742}" srcId="{681AB2F9-5D5E-41D1-A164-92A251E23907}" destId="{0D4533DA-5005-4828-9FA0-BC2732F44CAE}" srcOrd="2" destOrd="0" parTransId="{AB021ECF-6176-47E3-92DB-E0030B34C518}" sibTransId="{F35C638A-FC9E-4AFB-A149-36E7E21A58CD}"/>
    <dgm:cxn modelId="{A67CE286-91AB-4393-9A46-CF13C3DD0DBE}" srcId="{50C84AB8-5697-4E6A-AB79-AC7B19A69A6B}" destId="{681AB2F9-5D5E-41D1-A164-92A251E23907}" srcOrd="0" destOrd="0" parTransId="{DB296162-F4AB-40DC-9356-7E192709C0D8}" sibTransId="{54F17EAE-B367-42CB-84B4-F15E5AFE15D6}"/>
    <dgm:cxn modelId="{3F645A9D-1BE1-444A-8E03-6C357A80DB0E}" type="presOf" srcId="{CFF58C99-7154-454E-86C8-84C4F8CB3E4A}" destId="{18507781-B8F8-8441-B12F-DF3AF9FC0F4A}" srcOrd="0" destOrd="0" presId="urn:microsoft.com/office/officeart/2005/8/layout/vList5"/>
    <dgm:cxn modelId="{33E189B8-2422-F642-B420-741356B649B8}" type="presOf" srcId="{C2538D40-06DA-411D-AB6E-717FCBA0615A}" destId="{50F9FB5F-D66F-4042-818A-08F17E810104}" srcOrd="0" destOrd="0" presId="urn:microsoft.com/office/officeart/2005/8/layout/vList5"/>
    <dgm:cxn modelId="{D49F86D3-E9D0-A649-84B2-22593830BCFB}" type="presOf" srcId="{681AB2F9-5D5E-41D1-A164-92A251E23907}" destId="{0AB3E7DE-9443-5745-AB93-F5EFA4EDEE6D}" srcOrd="0" destOrd="0" presId="urn:microsoft.com/office/officeart/2005/8/layout/vList5"/>
    <dgm:cxn modelId="{F7FDEEDE-039F-4639-98AF-DDD041EB606F}" srcId="{681AB2F9-5D5E-41D1-A164-92A251E23907}" destId="{924F3BCA-8CC1-4C40-8C3E-650C6DD2939B}" srcOrd="3" destOrd="0" parTransId="{889B296C-3D43-482F-931D-E4217DAC9185}" sibTransId="{3AEFFC2E-BE3D-40C5-AA20-EB49FF18A1EB}"/>
    <dgm:cxn modelId="{EBB420E5-53C5-5A43-B4EC-937E36AFDCF4}" srcId="{C2538D40-06DA-411D-AB6E-717FCBA0615A}" destId="{537F33A9-656D-0840-A110-131814F9D9D7}" srcOrd="1" destOrd="0" parTransId="{50377900-B0AC-014A-BD80-1F8972D7D1CD}" sibTransId="{FDACCBB5-70A3-A446-8407-071457BC05FC}"/>
    <dgm:cxn modelId="{9AD8D7F9-2B5F-A140-A3D2-029CD21BF145}" type="presOf" srcId="{924F3BCA-8CC1-4C40-8C3E-650C6DD2939B}" destId="{BC2B9E01-67C7-4841-A17D-092AEF36981F}" srcOrd="0" destOrd="3" presId="urn:microsoft.com/office/officeart/2005/8/layout/vList5"/>
    <dgm:cxn modelId="{E9E7D9B3-5693-3441-81D6-79A98751E9DE}" type="presParOf" srcId="{5AEA730B-9286-5D49-81D9-73AC2ACC8F22}" destId="{3E66D849-1C5A-B448-B6F1-095DB1D668D7}" srcOrd="0" destOrd="0" presId="urn:microsoft.com/office/officeart/2005/8/layout/vList5"/>
    <dgm:cxn modelId="{2D734ED7-A90E-2547-84F0-FE905BB9F5DF}" type="presParOf" srcId="{3E66D849-1C5A-B448-B6F1-095DB1D668D7}" destId="{0AB3E7DE-9443-5745-AB93-F5EFA4EDEE6D}" srcOrd="0" destOrd="0" presId="urn:microsoft.com/office/officeart/2005/8/layout/vList5"/>
    <dgm:cxn modelId="{9C1CEFF2-7648-AC47-B840-204B03537A0F}" type="presParOf" srcId="{3E66D849-1C5A-B448-B6F1-095DB1D668D7}" destId="{BC2B9E01-67C7-4841-A17D-092AEF36981F}" srcOrd="1" destOrd="0" presId="urn:microsoft.com/office/officeart/2005/8/layout/vList5"/>
    <dgm:cxn modelId="{D3EF7AA1-8A53-D242-85B7-5B438F9BF068}" type="presParOf" srcId="{5AEA730B-9286-5D49-81D9-73AC2ACC8F22}" destId="{8DD1D9D1-FCCD-6B49-B0EB-B482CE475CB4}" srcOrd="1" destOrd="0" presId="urn:microsoft.com/office/officeart/2005/8/layout/vList5"/>
    <dgm:cxn modelId="{44048ED1-DEE6-764D-BAD9-5038891FA2B4}" type="presParOf" srcId="{5AEA730B-9286-5D49-81D9-73AC2ACC8F22}" destId="{4C7D4D60-2D58-784B-83EF-86A9BE30AFF6}" srcOrd="2" destOrd="0" presId="urn:microsoft.com/office/officeart/2005/8/layout/vList5"/>
    <dgm:cxn modelId="{C43FE587-746A-4B40-B0C9-D8E7C146A934}" type="presParOf" srcId="{4C7D4D60-2D58-784B-83EF-86A9BE30AFF6}" destId="{50F9FB5F-D66F-4042-818A-08F17E810104}" srcOrd="0" destOrd="0" presId="urn:microsoft.com/office/officeart/2005/8/layout/vList5"/>
    <dgm:cxn modelId="{DFAB22FB-7011-9349-A654-D23EB502DF34}" type="presParOf" srcId="{4C7D4D60-2D58-784B-83EF-86A9BE30AFF6}" destId="{18507781-B8F8-8441-B12F-DF3AF9FC0F4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0C84AB8-5697-4E6A-AB79-AC7B19A69A6B}" type="doc">
      <dgm:prSet loTypeId="urn:microsoft.com/office/officeart/2005/8/layout/vList5" loCatId="list" qsTypeId="urn:microsoft.com/office/officeart/2005/8/quickstyle/simple4" qsCatId="simple" csTypeId="urn:microsoft.com/office/officeart/2005/8/colors/accent5_2" csCatId="accent5" phldr="1"/>
      <dgm:spPr/>
      <dgm:t>
        <a:bodyPr/>
        <a:lstStyle/>
        <a:p>
          <a:endParaRPr lang="en-US"/>
        </a:p>
      </dgm:t>
    </dgm:pt>
    <dgm:pt modelId="{681AB2F9-5D5E-41D1-A164-92A251E23907}">
      <dgm:prSet/>
      <dgm:spPr/>
      <dgm:t>
        <a:bodyPr/>
        <a:lstStyle/>
        <a:p>
          <a:r>
            <a:rPr lang="en-US" dirty="0"/>
            <a:t>What if I know my symptoms are something else?</a:t>
          </a:r>
        </a:p>
      </dgm:t>
    </dgm:pt>
    <dgm:pt modelId="{DB296162-F4AB-40DC-9356-7E192709C0D8}" type="parTrans" cxnId="{A67CE286-91AB-4393-9A46-CF13C3DD0DBE}">
      <dgm:prSet/>
      <dgm:spPr/>
      <dgm:t>
        <a:bodyPr/>
        <a:lstStyle/>
        <a:p>
          <a:endParaRPr lang="en-US"/>
        </a:p>
      </dgm:t>
    </dgm:pt>
    <dgm:pt modelId="{54F17EAE-B367-42CB-84B4-F15E5AFE15D6}" type="sibTrans" cxnId="{A67CE286-91AB-4393-9A46-CF13C3DD0DBE}">
      <dgm:prSet/>
      <dgm:spPr/>
      <dgm:t>
        <a:bodyPr/>
        <a:lstStyle/>
        <a:p>
          <a:endParaRPr lang="en-US"/>
        </a:p>
      </dgm:t>
    </dgm:pt>
    <dgm:pt modelId="{72C46279-7B75-43F1-A711-83786C04FE5C}">
      <dgm:prSet/>
      <dgm:spPr/>
      <dgm:t>
        <a:bodyPr/>
        <a:lstStyle/>
        <a:p>
          <a:r>
            <a:rPr lang="en-US" dirty="0"/>
            <a:t>Symptoms related to known health issues should be communicated to your direct supervisor</a:t>
          </a:r>
        </a:p>
      </dgm:t>
    </dgm:pt>
    <dgm:pt modelId="{07366809-F85A-4C13-8ACB-284C33582324}" type="parTrans" cxnId="{14F3195B-877A-4E32-9720-4B285F8B6CAE}">
      <dgm:prSet/>
      <dgm:spPr/>
      <dgm:t>
        <a:bodyPr/>
        <a:lstStyle/>
        <a:p>
          <a:endParaRPr lang="en-US"/>
        </a:p>
      </dgm:t>
    </dgm:pt>
    <dgm:pt modelId="{20E98C4C-C11F-4188-BCFC-4AE046EBBDD0}" type="sibTrans" cxnId="{14F3195B-877A-4E32-9720-4B285F8B6CAE}">
      <dgm:prSet/>
      <dgm:spPr/>
      <dgm:t>
        <a:bodyPr/>
        <a:lstStyle/>
        <a:p>
          <a:endParaRPr lang="en-US"/>
        </a:p>
      </dgm:t>
    </dgm:pt>
    <dgm:pt modelId="{77B0B622-7857-444F-A356-DB05EFE1E073}">
      <dgm:prSet/>
      <dgm:spPr/>
      <dgm:t>
        <a:bodyPr/>
        <a:lstStyle/>
        <a:p>
          <a:r>
            <a:rPr lang="en-US" dirty="0"/>
            <a:t>It is not necessary to miss work or quarantine for Non-COVID-19 Symptoms such as</a:t>
          </a:r>
        </a:p>
      </dgm:t>
    </dgm:pt>
    <dgm:pt modelId="{DFAE95DD-DBEF-4D9A-A6E6-62065164D478}" type="parTrans" cxnId="{41EBB366-DD8B-441D-BDD0-09763A72EC0C}">
      <dgm:prSet/>
      <dgm:spPr/>
      <dgm:t>
        <a:bodyPr/>
        <a:lstStyle/>
        <a:p>
          <a:endParaRPr lang="en-US"/>
        </a:p>
      </dgm:t>
    </dgm:pt>
    <dgm:pt modelId="{60E121BA-6EAF-46F6-B0F6-BCF098810A3B}" type="sibTrans" cxnId="{41EBB366-DD8B-441D-BDD0-09763A72EC0C}">
      <dgm:prSet/>
      <dgm:spPr/>
      <dgm:t>
        <a:bodyPr/>
        <a:lstStyle/>
        <a:p>
          <a:endParaRPr lang="en-US"/>
        </a:p>
      </dgm:t>
    </dgm:pt>
    <dgm:pt modelId="{0D4533DA-5005-4828-9FA0-BC2732F44CAE}">
      <dgm:prSet/>
      <dgm:spPr/>
      <dgm:t>
        <a:bodyPr/>
        <a:lstStyle/>
        <a:p>
          <a:r>
            <a:rPr lang="en-US" dirty="0"/>
            <a:t>Allergies</a:t>
          </a:r>
        </a:p>
      </dgm:t>
    </dgm:pt>
    <dgm:pt modelId="{AB021ECF-6176-47E3-92DB-E0030B34C518}" type="parTrans" cxnId="{DC687884-0D3B-46CE-A7E9-96A8E1F0B742}">
      <dgm:prSet/>
      <dgm:spPr/>
      <dgm:t>
        <a:bodyPr/>
        <a:lstStyle/>
        <a:p>
          <a:endParaRPr lang="en-US"/>
        </a:p>
      </dgm:t>
    </dgm:pt>
    <dgm:pt modelId="{F35C638A-FC9E-4AFB-A149-36E7E21A58CD}" type="sibTrans" cxnId="{DC687884-0D3B-46CE-A7E9-96A8E1F0B742}">
      <dgm:prSet/>
      <dgm:spPr/>
      <dgm:t>
        <a:bodyPr/>
        <a:lstStyle/>
        <a:p>
          <a:endParaRPr lang="en-US"/>
        </a:p>
      </dgm:t>
    </dgm:pt>
    <dgm:pt modelId="{924F3BCA-8CC1-4C40-8C3E-650C6DD2939B}">
      <dgm:prSet/>
      <dgm:spPr/>
      <dgm:t>
        <a:bodyPr/>
        <a:lstStyle/>
        <a:p>
          <a:r>
            <a:rPr lang="en-US" dirty="0"/>
            <a:t>Migraines</a:t>
          </a:r>
        </a:p>
      </dgm:t>
    </dgm:pt>
    <dgm:pt modelId="{889B296C-3D43-482F-931D-E4217DAC9185}" type="parTrans" cxnId="{F7FDEEDE-039F-4639-98AF-DDD041EB606F}">
      <dgm:prSet/>
      <dgm:spPr/>
      <dgm:t>
        <a:bodyPr/>
        <a:lstStyle/>
        <a:p>
          <a:endParaRPr lang="en-US"/>
        </a:p>
      </dgm:t>
    </dgm:pt>
    <dgm:pt modelId="{3AEFFC2E-BE3D-40C5-AA20-EB49FF18A1EB}" type="sibTrans" cxnId="{F7FDEEDE-039F-4639-98AF-DDD041EB606F}">
      <dgm:prSet/>
      <dgm:spPr/>
      <dgm:t>
        <a:bodyPr/>
        <a:lstStyle/>
        <a:p>
          <a:endParaRPr lang="en-US"/>
        </a:p>
      </dgm:t>
    </dgm:pt>
    <dgm:pt modelId="{68600AEE-9AC0-7D43-971D-63D67BD452A1}">
      <dgm:prSet/>
      <dgm:spPr/>
      <dgm:t>
        <a:bodyPr/>
        <a:lstStyle/>
        <a:p>
          <a:r>
            <a:rPr lang="en-US" dirty="0"/>
            <a:t>Diagnosis with other Illnesses such as Strep Throat (after beginning antibiotic therapy)</a:t>
          </a:r>
        </a:p>
      </dgm:t>
    </dgm:pt>
    <dgm:pt modelId="{A9F69E48-DDA3-F942-BADC-76AEEE17BD7B}" type="parTrans" cxnId="{A2B5A9B1-2947-7741-9173-1BF519BF38D6}">
      <dgm:prSet/>
      <dgm:spPr/>
      <dgm:t>
        <a:bodyPr/>
        <a:lstStyle/>
        <a:p>
          <a:endParaRPr lang="en-US"/>
        </a:p>
      </dgm:t>
    </dgm:pt>
    <dgm:pt modelId="{59220213-A3FF-EE4B-BA34-30A1D9C47043}" type="sibTrans" cxnId="{A2B5A9B1-2947-7741-9173-1BF519BF38D6}">
      <dgm:prSet/>
      <dgm:spPr/>
      <dgm:t>
        <a:bodyPr/>
        <a:lstStyle/>
        <a:p>
          <a:endParaRPr lang="en-US"/>
        </a:p>
      </dgm:t>
    </dgm:pt>
    <dgm:pt modelId="{E393C91D-EF95-8140-82F6-C3016FAAF122}">
      <dgm:prSet/>
      <dgm:spPr/>
      <dgm:t>
        <a:bodyPr/>
        <a:lstStyle/>
        <a:p>
          <a:r>
            <a:rPr lang="en-US" dirty="0"/>
            <a:t>Chronic Health Conditions</a:t>
          </a:r>
        </a:p>
      </dgm:t>
    </dgm:pt>
    <dgm:pt modelId="{43CE4509-57C8-814E-9B76-5D87548B6ABE}" type="parTrans" cxnId="{CF830A75-4607-7D46-A1BF-7A1E12E8B002}">
      <dgm:prSet/>
      <dgm:spPr/>
      <dgm:t>
        <a:bodyPr/>
        <a:lstStyle/>
        <a:p>
          <a:endParaRPr lang="en-US"/>
        </a:p>
      </dgm:t>
    </dgm:pt>
    <dgm:pt modelId="{EEB339F5-0DBD-5D40-A7EE-F753446DE4D4}" type="sibTrans" cxnId="{CF830A75-4607-7D46-A1BF-7A1E12E8B002}">
      <dgm:prSet/>
      <dgm:spPr/>
      <dgm:t>
        <a:bodyPr/>
        <a:lstStyle/>
        <a:p>
          <a:endParaRPr lang="en-US"/>
        </a:p>
      </dgm:t>
    </dgm:pt>
    <dgm:pt modelId="{743F3249-FEC5-8940-8761-11C855B7FB44}" type="pres">
      <dgm:prSet presAssocID="{50C84AB8-5697-4E6A-AB79-AC7B19A69A6B}" presName="Name0" presStyleCnt="0">
        <dgm:presLayoutVars>
          <dgm:dir/>
          <dgm:animLvl val="lvl"/>
          <dgm:resizeHandles val="exact"/>
        </dgm:presLayoutVars>
      </dgm:prSet>
      <dgm:spPr/>
    </dgm:pt>
    <dgm:pt modelId="{2B6093DD-F6EB-BF4F-AC65-AEE7B2685D93}" type="pres">
      <dgm:prSet presAssocID="{681AB2F9-5D5E-41D1-A164-92A251E23907}" presName="linNode" presStyleCnt="0"/>
      <dgm:spPr/>
    </dgm:pt>
    <dgm:pt modelId="{93780A60-0FB7-AE4E-90F3-23D3A19A68F1}" type="pres">
      <dgm:prSet presAssocID="{681AB2F9-5D5E-41D1-A164-92A251E23907}" presName="parentText" presStyleLbl="node1" presStyleIdx="0" presStyleCnt="1">
        <dgm:presLayoutVars>
          <dgm:chMax val="1"/>
          <dgm:bulletEnabled val="1"/>
        </dgm:presLayoutVars>
      </dgm:prSet>
      <dgm:spPr/>
    </dgm:pt>
    <dgm:pt modelId="{4BBB7638-4735-AA4E-A348-E9EDA5F39B84}" type="pres">
      <dgm:prSet presAssocID="{681AB2F9-5D5E-41D1-A164-92A251E23907}" presName="descendantText" presStyleLbl="alignAccFollowNode1" presStyleIdx="0" presStyleCnt="1">
        <dgm:presLayoutVars>
          <dgm:bulletEnabled val="1"/>
        </dgm:presLayoutVars>
      </dgm:prSet>
      <dgm:spPr/>
    </dgm:pt>
  </dgm:ptLst>
  <dgm:cxnLst>
    <dgm:cxn modelId="{81AABF01-0770-7D47-AC91-DECBF15E01B5}" type="presOf" srcId="{50C84AB8-5697-4E6A-AB79-AC7B19A69A6B}" destId="{743F3249-FEC5-8940-8761-11C855B7FB44}" srcOrd="0" destOrd="0" presId="urn:microsoft.com/office/officeart/2005/8/layout/vList5"/>
    <dgm:cxn modelId="{14F3195B-877A-4E32-9720-4B285F8B6CAE}" srcId="{681AB2F9-5D5E-41D1-A164-92A251E23907}" destId="{72C46279-7B75-43F1-A711-83786C04FE5C}" srcOrd="1" destOrd="0" parTransId="{07366809-F85A-4C13-8ACB-284C33582324}" sibTransId="{20E98C4C-C11F-4188-BCFC-4AE046EBBDD0}"/>
    <dgm:cxn modelId="{2DEB715B-E21C-2B4B-9D45-1AD50E49C705}" type="presOf" srcId="{681AB2F9-5D5E-41D1-A164-92A251E23907}" destId="{93780A60-0FB7-AE4E-90F3-23D3A19A68F1}" srcOrd="0" destOrd="0" presId="urn:microsoft.com/office/officeart/2005/8/layout/vList5"/>
    <dgm:cxn modelId="{41EBB366-DD8B-441D-BDD0-09763A72EC0C}" srcId="{681AB2F9-5D5E-41D1-A164-92A251E23907}" destId="{77B0B622-7857-444F-A356-DB05EFE1E073}" srcOrd="0" destOrd="0" parTransId="{DFAE95DD-DBEF-4D9A-A6E6-62065164D478}" sibTransId="{60E121BA-6EAF-46F6-B0F6-BCF098810A3B}"/>
    <dgm:cxn modelId="{79D83E53-A443-0148-935E-9566BE0044E8}" type="presOf" srcId="{E393C91D-EF95-8140-82F6-C3016FAAF122}" destId="{4BBB7638-4735-AA4E-A348-E9EDA5F39B84}" srcOrd="0" destOrd="4" presId="urn:microsoft.com/office/officeart/2005/8/layout/vList5"/>
    <dgm:cxn modelId="{CF830A75-4607-7D46-A1BF-7A1E12E8B002}" srcId="{77B0B622-7857-444F-A356-DB05EFE1E073}" destId="{E393C91D-EF95-8140-82F6-C3016FAAF122}" srcOrd="3" destOrd="0" parTransId="{43CE4509-57C8-814E-9B76-5D87548B6ABE}" sibTransId="{EEB339F5-0DBD-5D40-A7EE-F753446DE4D4}"/>
    <dgm:cxn modelId="{DC687884-0D3B-46CE-A7E9-96A8E1F0B742}" srcId="{77B0B622-7857-444F-A356-DB05EFE1E073}" destId="{0D4533DA-5005-4828-9FA0-BC2732F44CAE}" srcOrd="0" destOrd="0" parTransId="{AB021ECF-6176-47E3-92DB-E0030B34C518}" sibTransId="{F35C638A-FC9E-4AFB-A149-36E7E21A58CD}"/>
    <dgm:cxn modelId="{A67CE286-91AB-4393-9A46-CF13C3DD0DBE}" srcId="{50C84AB8-5697-4E6A-AB79-AC7B19A69A6B}" destId="{681AB2F9-5D5E-41D1-A164-92A251E23907}" srcOrd="0" destOrd="0" parTransId="{DB296162-F4AB-40DC-9356-7E192709C0D8}" sibTransId="{54F17EAE-B367-42CB-84B4-F15E5AFE15D6}"/>
    <dgm:cxn modelId="{EE16ED95-FF44-C348-B730-A772FB85615C}" type="presOf" srcId="{72C46279-7B75-43F1-A711-83786C04FE5C}" destId="{4BBB7638-4735-AA4E-A348-E9EDA5F39B84}" srcOrd="0" destOrd="5" presId="urn:microsoft.com/office/officeart/2005/8/layout/vList5"/>
    <dgm:cxn modelId="{A2B5A9B1-2947-7741-9173-1BF519BF38D6}" srcId="{77B0B622-7857-444F-A356-DB05EFE1E073}" destId="{68600AEE-9AC0-7D43-971D-63D67BD452A1}" srcOrd="2" destOrd="0" parTransId="{A9F69E48-DDA3-F942-BADC-76AEEE17BD7B}" sibTransId="{59220213-A3FF-EE4B-BA34-30A1D9C47043}"/>
    <dgm:cxn modelId="{F7071CB3-CF06-F94B-9833-97E4732B92B7}" type="presOf" srcId="{0D4533DA-5005-4828-9FA0-BC2732F44CAE}" destId="{4BBB7638-4735-AA4E-A348-E9EDA5F39B84}" srcOrd="0" destOrd="1" presId="urn:microsoft.com/office/officeart/2005/8/layout/vList5"/>
    <dgm:cxn modelId="{A0A0A3C4-71FD-D543-962F-BBC7B54D17DB}" type="presOf" srcId="{68600AEE-9AC0-7D43-971D-63D67BD452A1}" destId="{4BBB7638-4735-AA4E-A348-E9EDA5F39B84}" srcOrd="0" destOrd="3" presId="urn:microsoft.com/office/officeart/2005/8/layout/vList5"/>
    <dgm:cxn modelId="{DDA51CD5-91A7-3742-9B43-93E41E9AF4CF}" type="presOf" srcId="{924F3BCA-8CC1-4C40-8C3E-650C6DD2939B}" destId="{4BBB7638-4735-AA4E-A348-E9EDA5F39B84}" srcOrd="0" destOrd="2" presId="urn:microsoft.com/office/officeart/2005/8/layout/vList5"/>
    <dgm:cxn modelId="{F7FDEEDE-039F-4639-98AF-DDD041EB606F}" srcId="{77B0B622-7857-444F-A356-DB05EFE1E073}" destId="{924F3BCA-8CC1-4C40-8C3E-650C6DD2939B}" srcOrd="1" destOrd="0" parTransId="{889B296C-3D43-482F-931D-E4217DAC9185}" sibTransId="{3AEFFC2E-BE3D-40C5-AA20-EB49FF18A1EB}"/>
    <dgm:cxn modelId="{31C5BAF4-5ED0-3245-9A58-55AC7CA62132}" type="presOf" srcId="{77B0B622-7857-444F-A356-DB05EFE1E073}" destId="{4BBB7638-4735-AA4E-A348-E9EDA5F39B84}" srcOrd="0" destOrd="0" presId="urn:microsoft.com/office/officeart/2005/8/layout/vList5"/>
    <dgm:cxn modelId="{9A531223-BBF0-9349-AA0C-BD5AAA75A4F8}" type="presParOf" srcId="{743F3249-FEC5-8940-8761-11C855B7FB44}" destId="{2B6093DD-F6EB-BF4F-AC65-AEE7B2685D93}" srcOrd="0" destOrd="0" presId="urn:microsoft.com/office/officeart/2005/8/layout/vList5"/>
    <dgm:cxn modelId="{ABC7E5C0-9CA6-1B42-870C-F2A222F57AEE}" type="presParOf" srcId="{2B6093DD-F6EB-BF4F-AC65-AEE7B2685D93}" destId="{93780A60-0FB7-AE4E-90F3-23D3A19A68F1}" srcOrd="0" destOrd="0" presId="urn:microsoft.com/office/officeart/2005/8/layout/vList5"/>
    <dgm:cxn modelId="{4EAAEEF8-4C55-074B-AD9B-577F1C722C79}" type="presParOf" srcId="{2B6093DD-F6EB-BF4F-AC65-AEE7B2685D93}" destId="{4BBB7638-4735-AA4E-A348-E9EDA5F39B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0C84AB8-5697-4E6A-AB79-AC7B19A69A6B}"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681AB2F9-5D5E-41D1-A164-92A251E23907}">
      <dgm:prSet/>
      <dgm:spPr/>
      <dgm:t>
        <a:bodyPr/>
        <a:lstStyle/>
        <a:p>
          <a:r>
            <a:rPr lang="en-US" dirty="0"/>
            <a:t>I think someone at the gym has COVID-19 Symptoms?</a:t>
          </a:r>
        </a:p>
      </dgm:t>
    </dgm:pt>
    <dgm:pt modelId="{DB296162-F4AB-40DC-9356-7E192709C0D8}" type="parTrans" cxnId="{A67CE286-91AB-4393-9A46-CF13C3DD0DBE}">
      <dgm:prSet/>
      <dgm:spPr/>
      <dgm:t>
        <a:bodyPr/>
        <a:lstStyle/>
        <a:p>
          <a:endParaRPr lang="en-US"/>
        </a:p>
      </dgm:t>
    </dgm:pt>
    <dgm:pt modelId="{54F17EAE-B367-42CB-84B4-F15E5AFE15D6}" type="sibTrans" cxnId="{A67CE286-91AB-4393-9A46-CF13C3DD0DBE}">
      <dgm:prSet/>
      <dgm:spPr/>
      <dgm:t>
        <a:bodyPr/>
        <a:lstStyle/>
        <a:p>
          <a:endParaRPr lang="en-US"/>
        </a:p>
      </dgm:t>
    </dgm:pt>
    <dgm:pt modelId="{72C46279-7B75-43F1-A711-83786C04FE5C}">
      <dgm:prSet custT="1"/>
      <dgm:spPr/>
      <dgm:t>
        <a:bodyPr/>
        <a:lstStyle/>
        <a:p>
          <a:r>
            <a:rPr lang="en-US" sz="1200" b="1" dirty="0"/>
            <a:t>DO NOT PANIC</a:t>
          </a:r>
        </a:p>
      </dgm:t>
    </dgm:pt>
    <dgm:pt modelId="{07366809-F85A-4C13-8ACB-284C33582324}" type="parTrans" cxnId="{14F3195B-877A-4E32-9720-4B285F8B6CAE}">
      <dgm:prSet/>
      <dgm:spPr/>
      <dgm:t>
        <a:bodyPr/>
        <a:lstStyle/>
        <a:p>
          <a:endParaRPr lang="en-US"/>
        </a:p>
      </dgm:t>
    </dgm:pt>
    <dgm:pt modelId="{20E98C4C-C11F-4188-BCFC-4AE046EBBDD0}" type="sibTrans" cxnId="{14F3195B-877A-4E32-9720-4B285F8B6CAE}">
      <dgm:prSet/>
      <dgm:spPr/>
      <dgm:t>
        <a:bodyPr/>
        <a:lstStyle/>
        <a:p>
          <a:endParaRPr lang="en-US"/>
        </a:p>
      </dgm:t>
    </dgm:pt>
    <dgm:pt modelId="{77B0B622-7857-444F-A356-DB05EFE1E073}">
      <dgm:prSet custT="1"/>
      <dgm:spPr/>
      <dgm:t>
        <a:bodyPr/>
        <a:lstStyle/>
        <a:p>
          <a:r>
            <a:rPr lang="en-US" sz="1200" b="0" dirty="0"/>
            <a:t>If discovered during Screening, deny them entrance</a:t>
          </a:r>
        </a:p>
      </dgm:t>
    </dgm:pt>
    <dgm:pt modelId="{DFAE95DD-DBEF-4D9A-A6E6-62065164D478}" type="parTrans" cxnId="{41EBB366-DD8B-441D-BDD0-09763A72EC0C}">
      <dgm:prSet/>
      <dgm:spPr/>
      <dgm:t>
        <a:bodyPr/>
        <a:lstStyle/>
        <a:p>
          <a:endParaRPr lang="en-US"/>
        </a:p>
      </dgm:t>
    </dgm:pt>
    <dgm:pt modelId="{60E121BA-6EAF-46F6-B0F6-BCF098810A3B}" type="sibTrans" cxnId="{41EBB366-DD8B-441D-BDD0-09763A72EC0C}">
      <dgm:prSet/>
      <dgm:spPr/>
      <dgm:t>
        <a:bodyPr/>
        <a:lstStyle/>
        <a:p>
          <a:endParaRPr lang="en-US"/>
        </a:p>
      </dgm:t>
    </dgm:pt>
    <dgm:pt modelId="{0D4533DA-5005-4828-9FA0-BC2732F44CAE}">
      <dgm:prSet custT="1"/>
      <dgm:spPr/>
      <dgm:t>
        <a:bodyPr/>
        <a:lstStyle/>
        <a:p>
          <a:r>
            <a:rPr lang="en-US" sz="1200" b="1" dirty="0"/>
            <a:t>If the Supervisors agrees with your assessment</a:t>
          </a:r>
        </a:p>
      </dgm:t>
    </dgm:pt>
    <dgm:pt modelId="{AB021ECF-6176-47E3-92DB-E0030B34C518}" type="parTrans" cxnId="{DC687884-0D3B-46CE-A7E9-96A8E1F0B742}">
      <dgm:prSet/>
      <dgm:spPr/>
      <dgm:t>
        <a:bodyPr/>
        <a:lstStyle/>
        <a:p>
          <a:endParaRPr lang="en-US"/>
        </a:p>
      </dgm:t>
    </dgm:pt>
    <dgm:pt modelId="{F35C638A-FC9E-4AFB-A149-36E7E21A58CD}" type="sibTrans" cxnId="{DC687884-0D3B-46CE-A7E9-96A8E1F0B742}">
      <dgm:prSet/>
      <dgm:spPr/>
      <dgm:t>
        <a:bodyPr/>
        <a:lstStyle/>
        <a:p>
          <a:endParaRPr lang="en-US"/>
        </a:p>
      </dgm:t>
    </dgm:pt>
    <dgm:pt modelId="{188BE8CA-AF01-694F-9C6F-23371AC6247C}">
      <dgm:prSet custT="1"/>
      <dgm:spPr/>
      <dgm:t>
        <a:bodyPr/>
        <a:lstStyle/>
        <a:p>
          <a:r>
            <a:rPr lang="en-US" sz="1200" dirty="0"/>
            <a:t>Provide them with a mask and encourage them to wear it</a:t>
          </a:r>
        </a:p>
      </dgm:t>
    </dgm:pt>
    <dgm:pt modelId="{4FF4ACCF-3D93-FE4F-99DF-DE732D8596E4}" type="parTrans" cxnId="{C6CA10AF-8648-A74C-A118-18D3722E7A19}">
      <dgm:prSet/>
      <dgm:spPr/>
      <dgm:t>
        <a:bodyPr/>
        <a:lstStyle/>
        <a:p>
          <a:endParaRPr lang="en-US"/>
        </a:p>
      </dgm:t>
    </dgm:pt>
    <dgm:pt modelId="{352239CD-8F25-B542-8D25-296068DBDA37}" type="sibTrans" cxnId="{C6CA10AF-8648-A74C-A118-18D3722E7A19}">
      <dgm:prSet/>
      <dgm:spPr/>
      <dgm:t>
        <a:bodyPr/>
        <a:lstStyle/>
        <a:p>
          <a:endParaRPr lang="en-US"/>
        </a:p>
      </dgm:t>
    </dgm:pt>
    <dgm:pt modelId="{584A1229-AA2F-A544-A5E3-0A47C8562798}">
      <dgm:prSet custT="1"/>
      <dgm:spPr/>
      <dgm:t>
        <a:bodyPr/>
        <a:lstStyle/>
        <a:p>
          <a:r>
            <a:rPr lang="en-US" sz="1200" dirty="0"/>
            <a:t>Wash your hands, put on a mask &amp; gloves</a:t>
          </a:r>
        </a:p>
      </dgm:t>
    </dgm:pt>
    <dgm:pt modelId="{D959CE8F-2DB6-6143-869A-E7DF11D440CC}" type="parTrans" cxnId="{0F55375D-BC01-7048-83DA-8A295560BC21}">
      <dgm:prSet/>
      <dgm:spPr/>
      <dgm:t>
        <a:bodyPr/>
        <a:lstStyle/>
        <a:p>
          <a:endParaRPr lang="en-US"/>
        </a:p>
      </dgm:t>
    </dgm:pt>
    <dgm:pt modelId="{C7E08B00-CA04-6140-BE4C-F1864910B119}" type="sibTrans" cxnId="{0F55375D-BC01-7048-83DA-8A295560BC21}">
      <dgm:prSet/>
      <dgm:spPr/>
      <dgm:t>
        <a:bodyPr/>
        <a:lstStyle/>
        <a:p>
          <a:endParaRPr lang="en-US"/>
        </a:p>
      </dgm:t>
    </dgm:pt>
    <dgm:pt modelId="{F9161AA3-851E-6049-B992-37203801E303}">
      <dgm:prSet custT="1"/>
      <dgm:spPr/>
      <dgm:t>
        <a:bodyPr/>
        <a:lstStyle/>
        <a:p>
          <a:r>
            <a:rPr lang="en-US" sz="1200" dirty="0"/>
            <a:t>If they are unable to do so, they must remain in the Isolation Area until they can leave.  </a:t>
          </a:r>
        </a:p>
      </dgm:t>
    </dgm:pt>
    <dgm:pt modelId="{950715D0-BF31-0B44-9AD9-8F38C03D20B6}" type="parTrans" cxnId="{F1AA5B86-78BD-934C-8F30-B729CEA3E2F2}">
      <dgm:prSet/>
      <dgm:spPr/>
      <dgm:t>
        <a:bodyPr/>
        <a:lstStyle/>
        <a:p>
          <a:endParaRPr lang="en-US"/>
        </a:p>
      </dgm:t>
    </dgm:pt>
    <dgm:pt modelId="{1FCADB20-8B01-9741-A062-F4A85EC403AB}" type="sibTrans" cxnId="{F1AA5B86-78BD-934C-8F30-B729CEA3E2F2}">
      <dgm:prSet/>
      <dgm:spPr/>
      <dgm:t>
        <a:bodyPr/>
        <a:lstStyle/>
        <a:p>
          <a:endParaRPr lang="en-US"/>
        </a:p>
      </dgm:t>
    </dgm:pt>
    <dgm:pt modelId="{05D816D4-309A-ED46-A088-70364E91B20F}">
      <dgm:prSet custT="1"/>
      <dgm:spPr/>
      <dgm:t>
        <a:bodyPr/>
        <a:lstStyle/>
        <a:p>
          <a:r>
            <a:rPr lang="en-US" sz="1200" b="1" dirty="0"/>
            <a:t>If in classes/the gym already</a:t>
          </a:r>
        </a:p>
      </dgm:t>
    </dgm:pt>
    <dgm:pt modelId="{6D67A896-000B-BE4A-9211-8F747A497EDF}" type="parTrans" cxnId="{92E36273-96A9-7949-8A66-A9B8C3970120}">
      <dgm:prSet/>
      <dgm:spPr/>
      <dgm:t>
        <a:bodyPr/>
        <a:lstStyle/>
        <a:p>
          <a:endParaRPr lang="en-US"/>
        </a:p>
      </dgm:t>
    </dgm:pt>
    <dgm:pt modelId="{AB43FAA6-24BA-594B-8BA9-6065B3DC3CCE}" type="sibTrans" cxnId="{92E36273-96A9-7949-8A66-A9B8C3970120}">
      <dgm:prSet/>
      <dgm:spPr/>
      <dgm:t>
        <a:bodyPr/>
        <a:lstStyle/>
        <a:p>
          <a:endParaRPr lang="en-US"/>
        </a:p>
      </dgm:t>
    </dgm:pt>
    <dgm:pt modelId="{F07B38DD-B225-DD40-93CA-95E382CFB656}">
      <dgm:prSet custT="1"/>
      <dgm:spPr/>
      <dgm:t>
        <a:bodyPr/>
        <a:lstStyle/>
        <a:p>
          <a:r>
            <a:rPr lang="en-US" sz="1200" dirty="0"/>
            <a:t>Move them to the Isolation Area</a:t>
          </a:r>
        </a:p>
      </dgm:t>
    </dgm:pt>
    <dgm:pt modelId="{6A3B6670-86C4-FB44-920B-E1169C9D7D35}" type="parTrans" cxnId="{2713D8BA-9DB5-0C4F-A0BA-56EAD9AAB699}">
      <dgm:prSet/>
      <dgm:spPr/>
      <dgm:t>
        <a:bodyPr/>
        <a:lstStyle/>
        <a:p>
          <a:endParaRPr lang="en-US"/>
        </a:p>
      </dgm:t>
    </dgm:pt>
    <dgm:pt modelId="{4ACC24FA-1600-D044-BC05-5C12ED19E48D}" type="sibTrans" cxnId="{2713D8BA-9DB5-0C4F-A0BA-56EAD9AAB699}">
      <dgm:prSet/>
      <dgm:spPr/>
      <dgm:t>
        <a:bodyPr/>
        <a:lstStyle/>
        <a:p>
          <a:endParaRPr lang="en-US"/>
        </a:p>
      </dgm:t>
    </dgm:pt>
    <dgm:pt modelId="{928143C2-D910-2447-9EBC-A8A48F84235C}">
      <dgm:prSet custT="1"/>
      <dgm:spPr/>
      <dgm:t>
        <a:bodyPr/>
        <a:lstStyle/>
        <a:p>
          <a:r>
            <a:rPr lang="en-US" sz="1200" dirty="0"/>
            <a:t>The Supervisor will call their emergency contact if necessary</a:t>
          </a:r>
        </a:p>
      </dgm:t>
    </dgm:pt>
    <dgm:pt modelId="{3F6D3E7D-0A8C-DE43-B642-5F4EBAC227C5}" type="parTrans" cxnId="{2D612362-BE5A-874D-BF8B-54B11CDA5246}">
      <dgm:prSet/>
      <dgm:spPr/>
      <dgm:t>
        <a:bodyPr/>
        <a:lstStyle/>
        <a:p>
          <a:endParaRPr lang="en-US"/>
        </a:p>
      </dgm:t>
    </dgm:pt>
    <dgm:pt modelId="{C9D10B7D-FAC5-F144-AC26-44313B4930E4}" type="sibTrans" cxnId="{2D612362-BE5A-874D-BF8B-54B11CDA5246}">
      <dgm:prSet/>
      <dgm:spPr/>
      <dgm:t>
        <a:bodyPr/>
        <a:lstStyle/>
        <a:p>
          <a:endParaRPr lang="en-US"/>
        </a:p>
      </dgm:t>
    </dgm:pt>
    <dgm:pt modelId="{EB388CE9-489F-6D41-8231-4F8B6CC395A2}">
      <dgm:prSet custT="1"/>
      <dgm:spPr/>
      <dgm:t>
        <a:bodyPr/>
        <a:lstStyle/>
        <a:p>
          <a:endParaRPr lang="en-US" sz="1200" dirty="0"/>
        </a:p>
      </dgm:t>
    </dgm:pt>
    <dgm:pt modelId="{276D67B2-E329-6F47-B893-EAD011CC11BB}" type="parTrans" cxnId="{18C87495-BA25-A14B-ABB1-B8C44D42B753}">
      <dgm:prSet/>
      <dgm:spPr/>
      <dgm:t>
        <a:bodyPr/>
        <a:lstStyle/>
        <a:p>
          <a:endParaRPr lang="en-US"/>
        </a:p>
      </dgm:t>
    </dgm:pt>
    <dgm:pt modelId="{1FEB5F99-44F9-904B-BBCF-B4F30854FA77}" type="sibTrans" cxnId="{18C87495-BA25-A14B-ABB1-B8C44D42B753}">
      <dgm:prSet/>
      <dgm:spPr/>
      <dgm:t>
        <a:bodyPr/>
        <a:lstStyle/>
        <a:p>
          <a:endParaRPr lang="en-US"/>
        </a:p>
      </dgm:t>
    </dgm:pt>
    <dgm:pt modelId="{9D162173-4F8D-5B46-BE3B-8748F7AFD057}">
      <dgm:prSet custT="1"/>
      <dgm:spPr/>
      <dgm:t>
        <a:bodyPr/>
        <a:lstStyle/>
        <a:p>
          <a:r>
            <a:rPr lang="en-US" sz="1200" dirty="0"/>
            <a:t>Have someone contact the Supervisor on Duty and ask them to come to you</a:t>
          </a:r>
        </a:p>
      </dgm:t>
    </dgm:pt>
    <dgm:pt modelId="{5A7E145F-EA72-664A-A0AF-ED36A9575423}" type="parTrans" cxnId="{33366773-C1CC-F348-B5C6-250DECE90B79}">
      <dgm:prSet/>
      <dgm:spPr/>
      <dgm:t>
        <a:bodyPr/>
        <a:lstStyle/>
        <a:p>
          <a:endParaRPr lang="en-US"/>
        </a:p>
      </dgm:t>
    </dgm:pt>
    <dgm:pt modelId="{68E8F1D6-05AA-494F-95BE-8C4983B1FC3C}" type="sibTrans" cxnId="{33366773-C1CC-F348-B5C6-250DECE90B79}">
      <dgm:prSet/>
      <dgm:spPr/>
      <dgm:t>
        <a:bodyPr/>
        <a:lstStyle/>
        <a:p>
          <a:endParaRPr lang="en-US"/>
        </a:p>
      </dgm:t>
    </dgm:pt>
    <dgm:pt modelId="{C301AD0F-069A-A445-A3AE-C7E3CE7475EE}">
      <dgm:prSet custT="1"/>
      <dgm:spPr/>
      <dgm:t>
        <a:bodyPr/>
        <a:lstStyle/>
        <a:p>
          <a:r>
            <a:rPr lang="en-US" sz="1200" dirty="0"/>
            <a:t>Ask them to immediately leave then gym, if possible. </a:t>
          </a:r>
        </a:p>
      </dgm:t>
    </dgm:pt>
    <dgm:pt modelId="{82A7C144-1CA9-B345-A6BA-20412D81B641}" type="parTrans" cxnId="{F67E0A04-EA76-894D-9330-668BEE563787}">
      <dgm:prSet/>
      <dgm:spPr/>
      <dgm:t>
        <a:bodyPr/>
        <a:lstStyle/>
        <a:p>
          <a:endParaRPr lang="en-US"/>
        </a:p>
      </dgm:t>
    </dgm:pt>
    <dgm:pt modelId="{7E925E85-EBFE-4645-8E99-52570DE2B3A5}" type="sibTrans" cxnId="{F67E0A04-EA76-894D-9330-668BEE563787}">
      <dgm:prSet/>
      <dgm:spPr/>
      <dgm:t>
        <a:bodyPr/>
        <a:lstStyle/>
        <a:p>
          <a:endParaRPr lang="en-US"/>
        </a:p>
      </dgm:t>
    </dgm:pt>
    <dgm:pt modelId="{E0DBBF2C-9025-3C46-BB40-C06E9EEDBF84}">
      <dgm:prSet custT="1"/>
      <dgm:spPr/>
      <dgm:t>
        <a:bodyPr/>
        <a:lstStyle/>
        <a:p>
          <a:endParaRPr lang="en-US" sz="1200" dirty="0"/>
        </a:p>
      </dgm:t>
    </dgm:pt>
    <dgm:pt modelId="{337B3355-2E15-404B-A0BB-7A05E2540C17}" type="parTrans" cxnId="{B9A49222-7372-6C47-9363-4572344E7F9A}">
      <dgm:prSet/>
      <dgm:spPr/>
      <dgm:t>
        <a:bodyPr/>
        <a:lstStyle/>
        <a:p>
          <a:endParaRPr lang="en-US"/>
        </a:p>
      </dgm:t>
    </dgm:pt>
    <dgm:pt modelId="{65EDF381-1E8D-1A42-946F-862DDC2707D7}" type="sibTrans" cxnId="{B9A49222-7372-6C47-9363-4572344E7F9A}">
      <dgm:prSet/>
      <dgm:spPr/>
      <dgm:t>
        <a:bodyPr/>
        <a:lstStyle/>
        <a:p>
          <a:endParaRPr lang="en-US"/>
        </a:p>
      </dgm:t>
    </dgm:pt>
    <dgm:pt modelId="{743F3249-FEC5-8940-8761-11C855B7FB44}" type="pres">
      <dgm:prSet presAssocID="{50C84AB8-5697-4E6A-AB79-AC7B19A69A6B}" presName="Name0" presStyleCnt="0">
        <dgm:presLayoutVars>
          <dgm:dir/>
          <dgm:animLvl val="lvl"/>
          <dgm:resizeHandles val="exact"/>
        </dgm:presLayoutVars>
      </dgm:prSet>
      <dgm:spPr/>
    </dgm:pt>
    <dgm:pt modelId="{2B6093DD-F6EB-BF4F-AC65-AEE7B2685D93}" type="pres">
      <dgm:prSet presAssocID="{681AB2F9-5D5E-41D1-A164-92A251E23907}" presName="linNode" presStyleCnt="0"/>
      <dgm:spPr/>
    </dgm:pt>
    <dgm:pt modelId="{93780A60-0FB7-AE4E-90F3-23D3A19A68F1}" type="pres">
      <dgm:prSet presAssocID="{681AB2F9-5D5E-41D1-A164-92A251E23907}" presName="parentText" presStyleLbl="node1" presStyleIdx="0" presStyleCnt="1" custScaleX="93434" custScaleY="85752">
        <dgm:presLayoutVars>
          <dgm:chMax val="1"/>
          <dgm:bulletEnabled val="1"/>
        </dgm:presLayoutVars>
      </dgm:prSet>
      <dgm:spPr/>
    </dgm:pt>
    <dgm:pt modelId="{4BBB7638-4735-AA4E-A348-E9EDA5F39B84}" type="pres">
      <dgm:prSet presAssocID="{681AB2F9-5D5E-41D1-A164-92A251E23907}" presName="descendantText" presStyleLbl="alignAccFollowNode1" presStyleIdx="0" presStyleCnt="1" custScaleX="91758" custScaleY="105559">
        <dgm:presLayoutVars>
          <dgm:bulletEnabled val="1"/>
        </dgm:presLayoutVars>
      </dgm:prSet>
      <dgm:spPr/>
    </dgm:pt>
  </dgm:ptLst>
  <dgm:cxnLst>
    <dgm:cxn modelId="{81AABF01-0770-7D47-AC91-DECBF15E01B5}" type="presOf" srcId="{50C84AB8-5697-4E6A-AB79-AC7B19A69A6B}" destId="{743F3249-FEC5-8940-8761-11C855B7FB44}" srcOrd="0" destOrd="0" presId="urn:microsoft.com/office/officeart/2005/8/layout/vList5"/>
    <dgm:cxn modelId="{F67E0A04-EA76-894D-9330-668BEE563787}" srcId="{0D4533DA-5005-4828-9FA0-BC2732F44CAE}" destId="{C301AD0F-069A-A445-A3AE-C7E3CE7475EE}" srcOrd="0" destOrd="0" parTransId="{82A7C144-1CA9-B345-A6BA-20412D81B641}" sibTransId="{7E925E85-EBFE-4645-8E99-52570DE2B3A5}"/>
    <dgm:cxn modelId="{B4D6730F-601F-5F44-A011-130EDFA2FF59}" type="presOf" srcId="{E0DBBF2C-9025-3C46-BB40-C06E9EEDBF84}" destId="{4BBB7638-4735-AA4E-A348-E9EDA5F39B84}" srcOrd="0" destOrd="8" presId="urn:microsoft.com/office/officeart/2005/8/layout/vList5"/>
    <dgm:cxn modelId="{983EC11B-4743-F643-B84C-29C3A0011D1C}" type="presOf" srcId="{681AB2F9-5D5E-41D1-A164-92A251E23907}" destId="{93780A60-0FB7-AE4E-90F3-23D3A19A68F1}" srcOrd="0" destOrd="0" presId="urn:microsoft.com/office/officeart/2005/8/layout/vList5"/>
    <dgm:cxn modelId="{B9A49222-7372-6C47-9363-4572344E7F9A}" srcId="{05D816D4-309A-ED46-A088-70364E91B20F}" destId="{E0DBBF2C-9025-3C46-BB40-C06E9EEDBF84}" srcOrd="4" destOrd="0" parTransId="{337B3355-2E15-404B-A0BB-7A05E2540C17}" sibTransId="{65EDF381-1E8D-1A42-946F-862DDC2707D7}"/>
    <dgm:cxn modelId="{34535828-C7FA-6442-918F-9A9FA104C9C7}" type="presOf" srcId="{05D816D4-309A-ED46-A088-70364E91B20F}" destId="{4BBB7638-4735-AA4E-A348-E9EDA5F39B84}" srcOrd="0" destOrd="3" presId="urn:microsoft.com/office/officeart/2005/8/layout/vList5"/>
    <dgm:cxn modelId="{B96BFD2F-A8AA-714F-9EC4-1077C753DB58}" type="presOf" srcId="{F9161AA3-851E-6049-B992-37203801E303}" destId="{4BBB7638-4735-AA4E-A348-E9EDA5F39B84}" srcOrd="0" destOrd="11" presId="urn:microsoft.com/office/officeart/2005/8/layout/vList5"/>
    <dgm:cxn modelId="{715DBD39-8A9C-2446-808A-D1E91BE85491}" type="presOf" srcId="{584A1229-AA2F-A544-A5E3-0A47C8562798}" destId="{4BBB7638-4735-AA4E-A348-E9EDA5F39B84}" srcOrd="0" destOrd="6" presId="urn:microsoft.com/office/officeart/2005/8/layout/vList5"/>
    <dgm:cxn modelId="{14F3195B-877A-4E32-9720-4B285F8B6CAE}" srcId="{681AB2F9-5D5E-41D1-A164-92A251E23907}" destId="{72C46279-7B75-43F1-A711-83786C04FE5C}" srcOrd="0" destOrd="0" parTransId="{07366809-F85A-4C13-8ACB-284C33582324}" sibTransId="{20E98C4C-C11F-4188-BCFC-4AE046EBBDD0}"/>
    <dgm:cxn modelId="{0F55375D-BC01-7048-83DA-8A295560BC21}" srcId="{05D816D4-309A-ED46-A088-70364E91B20F}" destId="{584A1229-AA2F-A544-A5E3-0A47C8562798}" srcOrd="2" destOrd="0" parTransId="{D959CE8F-2DB6-6143-869A-E7DF11D440CC}" sibTransId="{C7E08B00-CA04-6140-BE4C-F1864910B119}"/>
    <dgm:cxn modelId="{6CAD2E61-3D7E-6048-B9D0-D7C27719F86A}" type="presOf" srcId="{77B0B622-7857-444F-A356-DB05EFE1E073}" destId="{4BBB7638-4735-AA4E-A348-E9EDA5F39B84}" srcOrd="0" destOrd="1" presId="urn:microsoft.com/office/officeart/2005/8/layout/vList5"/>
    <dgm:cxn modelId="{2D612362-BE5A-874D-BF8B-54B11CDA5246}" srcId="{0D4533DA-5005-4828-9FA0-BC2732F44CAE}" destId="{928143C2-D910-2447-9EBC-A8A48F84235C}" srcOrd="2" destOrd="0" parTransId="{3F6D3E7D-0A8C-DE43-B642-5F4EBAC227C5}" sibTransId="{C9D10B7D-FAC5-F144-AC26-44313B4930E4}"/>
    <dgm:cxn modelId="{75276664-5D16-E246-BB47-00AE200E3584}" type="presOf" srcId="{0D4533DA-5005-4828-9FA0-BC2732F44CAE}" destId="{4BBB7638-4735-AA4E-A348-E9EDA5F39B84}" srcOrd="0" destOrd="9" presId="urn:microsoft.com/office/officeart/2005/8/layout/vList5"/>
    <dgm:cxn modelId="{41EBB366-DD8B-441D-BDD0-09763A72EC0C}" srcId="{72C46279-7B75-43F1-A711-83786C04FE5C}" destId="{77B0B622-7857-444F-A356-DB05EFE1E073}" srcOrd="0" destOrd="0" parTransId="{DFAE95DD-DBEF-4D9A-A6E6-62065164D478}" sibTransId="{60E121BA-6EAF-46F6-B0F6-BCF098810A3B}"/>
    <dgm:cxn modelId="{92E36273-96A9-7949-8A66-A9B8C3970120}" srcId="{681AB2F9-5D5E-41D1-A164-92A251E23907}" destId="{05D816D4-309A-ED46-A088-70364E91B20F}" srcOrd="2" destOrd="0" parTransId="{6D67A896-000B-BE4A-9211-8F747A497EDF}" sibTransId="{AB43FAA6-24BA-594B-8BA9-6065B3DC3CCE}"/>
    <dgm:cxn modelId="{33366773-C1CC-F348-B5C6-250DECE90B79}" srcId="{05D816D4-309A-ED46-A088-70364E91B20F}" destId="{9D162173-4F8D-5B46-BE3B-8748F7AFD057}" srcOrd="3" destOrd="0" parTransId="{5A7E145F-EA72-664A-A0AF-ED36A9575423}" sibTransId="{68E8F1D6-05AA-494F-95BE-8C4983B1FC3C}"/>
    <dgm:cxn modelId="{45D6C85A-4FAA-2240-B412-120714DA7FAE}" type="presOf" srcId="{EB388CE9-489F-6D41-8231-4F8B6CC395A2}" destId="{4BBB7638-4735-AA4E-A348-E9EDA5F39B84}" srcOrd="0" destOrd="2" presId="urn:microsoft.com/office/officeart/2005/8/layout/vList5"/>
    <dgm:cxn modelId="{DC687884-0D3B-46CE-A7E9-96A8E1F0B742}" srcId="{681AB2F9-5D5E-41D1-A164-92A251E23907}" destId="{0D4533DA-5005-4828-9FA0-BC2732F44CAE}" srcOrd="3" destOrd="0" parTransId="{AB021ECF-6176-47E3-92DB-E0030B34C518}" sibTransId="{F35C638A-FC9E-4AFB-A149-36E7E21A58CD}"/>
    <dgm:cxn modelId="{F1AA5B86-78BD-934C-8F30-B729CEA3E2F2}" srcId="{0D4533DA-5005-4828-9FA0-BC2732F44CAE}" destId="{F9161AA3-851E-6049-B992-37203801E303}" srcOrd="1" destOrd="0" parTransId="{950715D0-BF31-0B44-9AD9-8F38C03D20B6}" sibTransId="{1FCADB20-8B01-9741-A062-F4A85EC403AB}"/>
    <dgm:cxn modelId="{A67CE286-91AB-4393-9A46-CF13C3DD0DBE}" srcId="{50C84AB8-5697-4E6A-AB79-AC7B19A69A6B}" destId="{681AB2F9-5D5E-41D1-A164-92A251E23907}" srcOrd="0" destOrd="0" parTransId="{DB296162-F4AB-40DC-9356-7E192709C0D8}" sibTransId="{54F17EAE-B367-42CB-84B4-F15E5AFE15D6}"/>
    <dgm:cxn modelId="{18C87495-BA25-A14B-ABB1-B8C44D42B753}" srcId="{681AB2F9-5D5E-41D1-A164-92A251E23907}" destId="{EB388CE9-489F-6D41-8231-4F8B6CC395A2}" srcOrd="1" destOrd="0" parTransId="{276D67B2-E329-6F47-B893-EAD011CC11BB}" sibTransId="{1FEB5F99-44F9-904B-BBCF-B4F30854FA77}"/>
    <dgm:cxn modelId="{C6CA10AF-8648-A74C-A118-18D3722E7A19}" srcId="{05D816D4-309A-ED46-A088-70364E91B20F}" destId="{188BE8CA-AF01-694F-9C6F-23371AC6247C}" srcOrd="1" destOrd="0" parTransId="{4FF4ACCF-3D93-FE4F-99DF-DE732D8596E4}" sibTransId="{352239CD-8F25-B542-8D25-296068DBDA37}"/>
    <dgm:cxn modelId="{2713D8BA-9DB5-0C4F-A0BA-56EAD9AAB699}" srcId="{05D816D4-309A-ED46-A088-70364E91B20F}" destId="{F07B38DD-B225-DD40-93CA-95E382CFB656}" srcOrd="0" destOrd="0" parTransId="{6A3B6670-86C4-FB44-920B-E1169C9D7D35}" sibTransId="{4ACC24FA-1600-D044-BC05-5C12ED19E48D}"/>
    <dgm:cxn modelId="{82F7DBC3-BDD8-E24C-A8C8-A47A6352E179}" type="presOf" srcId="{C301AD0F-069A-A445-A3AE-C7E3CE7475EE}" destId="{4BBB7638-4735-AA4E-A348-E9EDA5F39B84}" srcOrd="0" destOrd="10" presId="urn:microsoft.com/office/officeart/2005/8/layout/vList5"/>
    <dgm:cxn modelId="{1C3152C4-F651-5E40-BC44-4F2D991D219C}" type="presOf" srcId="{72C46279-7B75-43F1-A711-83786C04FE5C}" destId="{4BBB7638-4735-AA4E-A348-E9EDA5F39B84}" srcOrd="0" destOrd="0" presId="urn:microsoft.com/office/officeart/2005/8/layout/vList5"/>
    <dgm:cxn modelId="{9BB66AD7-E85C-1E4E-949F-0D8E0788A88A}" type="presOf" srcId="{9D162173-4F8D-5B46-BE3B-8748F7AFD057}" destId="{4BBB7638-4735-AA4E-A348-E9EDA5F39B84}" srcOrd="0" destOrd="7" presId="urn:microsoft.com/office/officeart/2005/8/layout/vList5"/>
    <dgm:cxn modelId="{36F988E6-3C8D-CB4F-A919-75C46C17C82A}" type="presOf" srcId="{F07B38DD-B225-DD40-93CA-95E382CFB656}" destId="{4BBB7638-4735-AA4E-A348-E9EDA5F39B84}" srcOrd="0" destOrd="4" presId="urn:microsoft.com/office/officeart/2005/8/layout/vList5"/>
    <dgm:cxn modelId="{C137B7E6-2A33-1E42-8AEF-8B43AF4C0089}" type="presOf" srcId="{928143C2-D910-2447-9EBC-A8A48F84235C}" destId="{4BBB7638-4735-AA4E-A348-E9EDA5F39B84}" srcOrd="0" destOrd="12" presId="urn:microsoft.com/office/officeart/2005/8/layout/vList5"/>
    <dgm:cxn modelId="{DE28D5FD-8883-BC44-83CC-8C835CB4B6D1}" type="presOf" srcId="{188BE8CA-AF01-694F-9C6F-23371AC6247C}" destId="{4BBB7638-4735-AA4E-A348-E9EDA5F39B84}" srcOrd="0" destOrd="5" presId="urn:microsoft.com/office/officeart/2005/8/layout/vList5"/>
    <dgm:cxn modelId="{E6797882-2D11-C742-8039-3A82FC3BE388}" type="presParOf" srcId="{743F3249-FEC5-8940-8761-11C855B7FB44}" destId="{2B6093DD-F6EB-BF4F-AC65-AEE7B2685D93}" srcOrd="0" destOrd="0" presId="urn:microsoft.com/office/officeart/2005/8/layout/vList5"/>
    <dgm:cxn modelId="{41F08FC7-E564-D34C-BABA-0D6930908E44}" type="presParOf" srcId="{2B6093DD-F6EB-BF4F-AC65-AEE7B2685D93}" destId="{93780A60-0FB7-AE4E-90F3-23D3A19A68F1}" srcOrd="0" destOrd="0" presId="urn:microsoft.com/office/officeart/2005/8/layout/vList5"/>
    <dgm:cxn modelId="{C935C22D-D425-EE4A-8148-8E183AF2CEC1}" type="presParOf" srcId="{2B6093DD-F6EB-BF4F-AC65-AEE7B2685D93}" destId="{4BBB7638-4735-AA4E-A348-E9EDA5F39B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0C84AB8-5697-4E6A-AB79-AC7B19A69A6B}" type="doc">
      <dgm:prSet loTypeId="urn:microsoft.com/office/officeart/2005/8/layout/vList5" loCatId="list" qsTypeId="urn:microsoft.com/office/officeart/2005/8/quickstyle/simple4" qsCatId="simple" csTypeId="urn:microsoft.com/office/officeart/2005/8/colors/accent4_2" csCatId="accent4" phldr="1"/>
      <dgm:spPr/>
      <dgm:t>
        <a:bodyPr/>
        <a:lstStyle/>
        <a:p>
          <a:endParaRPr lang="en-US"/>
        </a:p>
      </dgm:t>
    </dgm:pt>
    <dgm:pt modelId="{928143C2-D910-2447-9EBC-A8A48F84235C}">
      <dgm:prSet custT="1"/>
      <dgm:spPr/>
      <dgm:t>
        <a:bodyPr/>
        <a:lstStyle/>
        <a:p>
          <a:r>
            <a:rPr lang="en-US" sz="1200" dirty="0"/>
            <a:t> If just general exposure, you can continue to work but should self monitor your symptoms 2 times per day for the next 14 days.  </a:t>
          </a:r>
        </a:p>
      </dgm:t>
    </dgm:pt>
    <dgm:pt modelId="{3F6D3E7D-0A8C-DE43-B642-5F4EBAC227C5}" type="parTrans" cxnId="{2D612362-BE5A-874D-BF8B-54B11CDA5246}">
      <dgm:prSet/>
      <dgm:spPr/>
      <dgm:t>
        <a:bodyPr/>
        <a:lstStyle/>
        <a:p>
          <a:endParaRPr lang="en-US"/>
        </a:p>
      </dgm:t>
    </dgm:pt>
    <dgm:pt modelId="{C9D10B7D-FAC5-F144-AC26-44313B4930E4}" type="sibTrans" cxnId="{2D612362-BE5A-874D-BF8B-54B11CDA5246}">
      <dgm:prSet/>
      <dgm:spPr/>
      <dgm:t>
        <a:bodyPr/>
        <a:lstStyle/>
        <a:p>
          <a:endParaRPr lang="en-US"/>
        </a:p>
      </dgm:t>
    </dgm:pt>
    <dgm:pt modelId="{681AB2F9-5D5E-41D1-A164-92A251E23907}">
      <dgm:prSet/>
      <dgm:spPr/>
      <dgm:t>
        <a:bodyPr/>
        <a:lstStyle/>
        <a:p>
          <a:r>
            <a:rPr lang="en-US" dirty="0"/>
            <a:t>What if we send someone home who has COVID-19 Symptoms?</a:t>
          </a:r>
        </a:p>
      </dgm:t>
    </dgm:pt>
    <dgm:pt modelId="{54F17EAE-B367-42CB-84B4-F15E5AFE15D6}" type="sibTrans" cxnId="{A67CE286-91AB-4393-9A46-CF13C3DD0DBE}">
      <dgm:prSet/>
      <dgm:spPr/>
      <dgm:t>
        <a:bodyPr/>
        <a:lstStyle/>
        <a:p>
          <a:endParaRPr lang="en-US"/>
        </a:p>
      </dgm:t>
    </dgm:pt>
    <dgm:pt modelId="{DB296162-F4AB-40DC-9356-7E192709C0D8}" type="parTrans" cxnId="{A67CE286-91AB-4393-9A46-CF13C3DD0DBE}">
      <dgm:prSet/>
      <dgm:spPr/>
      <dgm:t>
        <a:bodyPr/>
        <a:lstStyle/>
        <a:p>
          <a:endParaRPr lang="en-US"/>
        </a:p>
      </dgm:t>
    </dgm:pt>
    <dgm:pt modelId="{72C46279-7B75-43F1-A711-83786C04FE5C}">
      <dgm:prSet custT="1"/>
      <dgm:spPr/>
      <dgm:t>
        <a:bodyPr/>
        <a:lstStyle/>
        <a:p>
          <a:r>
            <a:rPr lang="en-US" sz="1200" b="0" dirty="0"/>
            <a:t>If you were within “close contact” with this individual while not wearing a gloves and mask (6’ or less for 15 minutes or longer. etc.) you must go home and Self Quarantine for 14 days, until you and/or they have negative test results  </a:t>
          </a:r>
        </a:p>
      </dgm:t>
    </dgm:pt>
    <dgm:pt modelId="{20E98C4C-C11F-4188-BCFC-4AE046EBBDD0}" type="sibTrans" cxnId="{14F3195B-877A-4E32-9720-4B285F8B6CAE}">
      <dgm:prSet/>
      <dgm:spPr/>
      <dgm:t>
        <a:bodyPr/>
        <a:lstStyle/>
        <a:p>
          <a:endParaRPr lang="en-US"/>
        </a:p>
      </dgm:t>
    </dgm:pt>
    <dgm:pt modelId="{07366809-F85A-4C13-8ACB-284C33582324}" type="parTrans" cxnId="{14F3195B-877A-4E32-9720-4B285F8B6CAE}">
      <dgm:prSet/>
      <dgm:spPr/>
      <dgm:t>
        <a:bodyPr/>
        <a:lstStyle/>
        <a:p>
          <a:endParaRPr lang="en-US"/>
        </a:p>
      </dgm:t>
    </dgm:pt>
    <dgm:pt modelId="{BE2529BA-1164-324F-B489-6E8D8B22D047}">
      <dgm:prSet custT="1"/>
      <dgm:spPr/>
      <dgm:t>
        <a:bodyPr/>
        <a:lstStyle/>
        <a:p>
          <a:r>
            <a:rPr lang="en-US" sz="1200" dirty="0"/>
            <a:t>The Supervisor will review Screening Logs and Rotation Schedules to identify &amp; contact any other staff who may have been in contact to have them follow the appropriate protocols.</a:t>
          </a:r>
        </a:p>
      </dgm:t>
    </dgm:pt>
    <dgm:pt modelId="{B585E349-8360-FA42-9E13-DF145012C3A9}" type="parTrans" cxnId="{E2FF9248-80F6-3D4D-AFF6-32A21E9C46F2}">
      <dgm:prSet/>
      <dgm:spPr/>
      <dgm:t>
        <a:bodyPr/>
        <a:lstStyle/>
        <a:p>
          <a:endParaRPr lang="en-US"/>
        </a:p>
      </dgm:t>
    </dgm:pt>
    <dgm:pt modelId="{88D4EA2B-FB56-3B41-9DC0-765F18F9A8B7}" type="sibTrans" cxnId="{E2FF9248-80F6-3D4D-AFF6-32A21E9C46F2}">
      <dgm:prSet/>
      <dgm:spPr/>
      <dgm:t>
        <a:bodyPr/>
        <a:lstStyle/>
        <a:p>
          <a:endParaRPr lang="en-US"/>
        </a:p>
      </dgm:t>
    </dgm:pt>
    <dgm:pt modelId="{CFB2A886-BA25-3647-A5A9-755D0EFC945A}">
      <dgm:prSet custT="1"/>
      <dgm:spPr/>
      <dgm:t>
        <a:bodyPr/>
        <a:lstStyle/>
        <a:p>
          <a:r>
            <a:rPr lang="en-US" sz="1200" dirty="0"/>
            <a:t>The Supervisor will contact the Health Department to provide the name of the individual</a:t>
          </a:r>
        </a:p>
      </dgm:t>
    </dgm:pt>
    <dgm:pt modelId="{8A014067-BF94-634C-A778-0F7563FEC295}" type="parTrans" cxnId="{E1D4E458-4D86-9944-8D35-895C43CFBEE1}">
      <dgm:prSet/>
      <dgm:spPr/>
      <dgm:t>
        <a:bodyPr/>
        <a:lstStyle/>
        <a:p>
          <a:endParaRPr lang="en-US"/>
        </a:p>
      </dgm:t>
    </dgm:pt>
    <dgm:pt modelId="{05522B35-F0A4-C34C-92D2-5AE6620A00CC}" type="sibTrans" cxnId="{E1D4E458-4D86-9944-8D35-895C43CFBEE1}">
      <dgm:prSet/>
      <dgm:spPr/>
      <dgm:t>
        <a:bodyPr/>
        <a:lstStyle/>
        <a:p>
          <a:endParaRPr lang="en-US"/>
        </a:p>
      </dgm:t>
    </dgm:pt>
    <dgm:pt modelId="{743F3249-FEC5-8940-8761-11C855B7FB44}" type="pres">
      <dgm:prSet presAssocID="{50C84AB8-5697-4E6A-AB79-AC7B19A69A6B}" presName="Name0" presStyleCnt="0">
        <dgm:presLayoutVars>
          <dgm:dir/>
          <dgm:animLvl val="lvl"/>
          <dgm:resizeHandles val="exact"/>
        </dgm:presLayoutVars>
      </dgm:prSet>
      <dgm:spPr/>
    </dgm:pt>
    <dgm:pt modelId="{2B6093DD-F6EB-BF4F-AC65-AEE7B2685D93}" type="pres">
      <dgm:prSet presAssocID="{681AB2F9-5D5E-41D1-A164-92A251E23907}" presName="linNode" presStyleCnt="0"/>
      <dgm:spPr/>
    </dgm:pt>
    <dgm:pt modelId="{93780A60-0FB7-AE4E-90F3-23D3A19A68F1}" type="pres">
      <dgm:prSet presAssocID="{681AB2F9-5D5E-41D1-A164-92A251E23907}" presName="parentText" presStyleLbl="node1" presStyleIdx="0" presStyleCnt="1" custScaleX="93434" custScaleY="85752">
        <dgm:presLayoutVars>
          <dgm:chMax val="1"/>
          <dgm:bulletEnabled val="1"/>
        </dgm:presLayoutVars>
      </dgm:prSet>
      <dgm:spPr/>
    </dgm:pt>
    <dgm:pt modelId="{6AE04F92-E68C-F040-8208-6DBE4A847C2C}" type="pres">
      <dgm:prSet presAssocID="{681AB2F9-5D5E-41D1-A164-92A251E23907}" presName="descendantText" presStyleLbl="alignAccFollowNode1" presStyleIdx="0" presStyleCnt="1">
        <dgm:presLayoutVars>
          <dgm:bulletEnabled val="1"/>
        </dgm:presLayoutVars>
      </dgm:prSet>
      <dgm:spPr/>
    </dgm:pt>
  </dgm:ptLst>
  <dgm:cxnLst>
    <dgm:cxn modelId="{81AABF01-0770-7D47-AC91-DECBF15E01B5}" type="presOf" srcId="{50C84AB8-5697-4E6A-AB79-AC7B19A69A6B}" destId="{743F3249-FEC5-8940-8761-11C855B7FB44}" srcOrd="0" destOrd="0" presId="urn:microsoft.com/office/officeart/2005/8/layout/vList5"/>
    <dgm:cxn modelId="{983EC11B-4743-F643-B84C-29C3A0011D1C}" type="presOf" srcId="{681AB2F9-5D5E-41D1-A164-92A251E23907}" destId="{93780A60-0FB7-AE4E-90F3-23D3A19A68F1}" srcOrd="0" destOrd="0" presId="urn:microsoft.com/office/officeart/2005/8/layout/vList5"/>
    <dgm:cxn modelId="{DF769822-5E92-244E-8EAD-3DDA08CE0D6C}" type="presOf" srcId="{BE2529BA-1164-324F-B489-6E8D8B22D047}" destId="{6AE04F92-E68C-F040-8208-6DBE4A847C2C}" srcOrd="0" destOrd="2" presId="urn:microsoft.com/office/officeart/2005/8/layout/vList5"/>
    <dgm:cxn modelId="{14F3195B-877A-4E32-9720-4B285F8B6CAE}" srcId="{681AB2F9-5D5E-41D1-A164-92A251E23907}" destId="{72C46279-7B75-43F1-A711-83786C04FE5C}" srcOrd="0" destOrd="0" parTransId="{07366809-F85A-4C13-8ACB-284C33582324}" sibTransId="{20E98C4C-C11F-4188-BCFC-4AE046EBBDD0}"/>
    <dgm:cxn modelId="{2D612362-BE5A-874D-BF8B-54B11CDA5246}" srcId="{72C46279-7B75-43F1-A711-83786C04FE5C}" destId="{928143C2-D910-2447-9EBC-A8A48F84235C}" srcOrd="0" destOrd="0" parTransId="{3F6D3E7D-0A8C-DE43-B642-5F4EBAC227C5}" sibTransId="{C9D10B7D-FAC5-F144-AC26-44313B4930E4}"/>
    <dgm:cxn modelId="{E2FF9248-80F6-3D4D-AFF6-32A21E9C46F2}" srcId="{681AB2F9-5D5E-41D1-A164-92A251E23907}" destId="{BE2529BA-1164-324F-B489-6E8D8B22D047}" srcOrd="1" destOrd="0" parTransId="{B585E349-8360-FA42-9E13-DF145012C3A9}" sibTransId="{88D4EA2B-FB56-3B41-9DC0-765F18F9A8B7}"/>
    <dgm:cxn modelId="{335AEA74-F253-9042-88DE-18AAD11CDC40}" type="presOf" srcId="{928143C2-D910-2447-9EBC-A8A48F84235C}" destId="{6AE04F92-E68C-F040-8208-6DBE4A847C2C}" srcOrd="0" destOrd="1" presId="urn:microsoft.com/office/officeart/2005/8/layout/vList5"/>
    <dgm:cxn modelId="{E1D4E458-4D86-9944-8D35-895C43CFBEE1}" srcId="{681AB2F9-5D5E-41D1-A164-92A251E23907}" destId="{CFB2A886-BA25-3647-A5A9-755D0EFC945A}" srcOrd="2" destOrd="0" parTransId="{8A014067-BF94-634C-A778-0F7563FEC295}" sibTransId="{05522B35-F0A4-C34C-92D2-5AE6620A00CC}"/>
    <dgm:cxn modelId="{A67CE286-91AB-4393-9A46-CF13C3DD0DBE}" srcId="{50C84AB8-5697-4E6A-AB79-AC7B19A69A6B}" destId="{681AB2F9-5D5E-41D1-A164-92A251E23907}" srcOrd="0" destOrd="0" parTransId="{DB296162-F4AB-40DC-9356-7E192709C0D8}" sibTransId="{54F17EAE-B367-42CB-84B4-F15E5AFE15D6}"/>
    <dgm:cxn modelId="{7737E3B8-1EE3-754B-9645-750B760F1FF7}" type="presOf" srcId="{CFB2A886-BA25-3647-A5A9-755D0EFC945A}" destId="{6AE04F92-E68C-F040-8208-6DBE4A847C2C}" srcOrd="0" destOrd="3" presId="urn:microsoft.com/office/officeart/2005/8/layout/vList5"/>
    <dgm:cxn modelId="{D45699F3-AD75-8145-B2BA-445093BCF77E}" type="presOf" srcId="{72C46279-7B75-43F1-A711-83786C04FE5C}" destId="{6AE04F92-E68C-F040-8208-6DBE4A847C2C}" srcOrd="0" destOrd="0" presId="urn:microsoft.com/office/officeart/2005/8/layout/vList5"/>
    <dgm:cxn modelId="{E6797882-2D11-C742-8039-3A82FC3BE388}" type="presParOf" srcId="{743F3249-FEC5-8940-8761-11C855B7FB44}" destId="{2B6093DD-F6EB-BF4F-AC65-AEE7B2685D93}" srcOrd="0" destOrd="0" presId="urn:microsoft.com/office/officeart/2005/8/layout/vList5"/>
    <dgm:cxn modelId="{41F08FC7-E564-D34C-BABA-0D6930908E44}" type="presParOf" srcId="{2B6093DD-F6EB-BF4F-AC65-AEE7B2685D93}" destId="{93780A60-0FB7-AE4E-90F3-23D3A19A68F1}" srcOrd="0" destOrd="0" presId="urn:microsoft.com/office/officeart/2005/8/layout/vList5"/>
    <dgm:cxn modelId="{D3F76B04-296D-2647-8BBA-962CD0DCE275}" type="presParOf" srcId="{2B6093DD-F6EB-BF4F-AC65-AEE7B2685D93}" destId="{6AE04F92-E68C-F040-8208-6DBE4A847C2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A6CC22-E59E-4BDB-A62E-1DF3C92D241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3EDFA323-E515-4772-9F60-D5B3B8082BB7}">
      <dgm:prSet/>
      <dgm:spPr/>
      <dgm:t>
        <a:bodyPr/>
        <a:lstStyle/>
        <a:p>
          <a:r>
            <a:rPr lang="en-US" b="1" dirty="0"/>
            <a:t>You have someone in your household or have had close contact with has a CONFIRMED DIAGNOSIS of COVID-19</a:t>
          </a:r>
          <a:endParaRPr lang="en-US" dirty="0"/>
        </a:p>
      </dgm:t>
    </dgm:pt>
    <dgm:pt modelId="{DAAC2F34-080A-4F15-89C2-E5DFBD0052F2}" type="parTrans" cxnId="{0EDEEF4F-1AE4-413B-824B-31897DF67414}">
      <dgm:prSet/>
      <dgm:spPr/>
      <dgm:t>
        <a:bodyPr/>
        <a:lstStyle/>
        <a:p>
          <a:endParaRPr lang="en-US"/>
        </a:p>
      </dgm:t>
    </dgm:pt>
    <dgm:pt modelId="{F5977C41-C948-4808-B254-9B672BECA918}" type="sibTrans" cxnId="{0EDEEF4F-1AE4-413B-824B-31897DF67414}">
      <dgm:prSet/>
      <dgm:spPr/>
      <dgm:t>
        <a:bodyPr/>
        <a:lstStyle/>
        <a:p>
          <a:endParaRPr lang="en-US"/>
        </a:p>
      </dgm:t>
    </dgm:pt>
    <dgm:pt modelId="{6CE45376-31BF-45F1-8092-04A65320B13B}">
      <dgm:prSet/>
      <dgm:spPr/>
      <dgm:t>
        <a:bodyPr/>
        <a:lstStyle/>
        <a:p>
          <a:r>
            <a:rPr lang="en-US"/>
            <a:t>Stay home in Self Isolation until:</a:t>
          </a:r>
        </a:p>
      </dgm:t>
    </dgm:pt>
    <dgm:pt modelId="{38B989C0-5B27-4BBD-AD72-9D8556411C9B}" type="parTrans" cxnId="{813FD9C8-C6D9-4CE4-A3DF-FD39ECCB0326}">
      <dgm:prSet/>
      <dgm:spPr/>
      <dgm:t>
        <a:bodyPr/>
        <a:lstStyle/>
        <a:p>
          <a:endParaRPr lang="en-US"/>
        </a:p>
      </dgm:t>
    </dgm:pt>
    <dgm:pt modelId="{FD4BE1C4-AEC2-4B7C-86D6-B54CADA04C57}" type="sibTrans" cxnId="{813FD9C8-C6D9-4CE4-A3DF-FD39ECCB0326}">
      <dgm:prSet/>
      <dgm:spPr/>
      <dgm:t>
        <a:bodyPr/>
        <a:lstStyle/>
        <a:p>
          <a:endParaRPr lang="en-US"/>
        </a:p>
      </dgm:t>
    </dgm:pt>
    <dgm:pt modelId="{EA67960F-C070-4418-B974-37B20D4C548F}">
      <dgm:prSet/>
      <dgm:spPr/>
      <dgm:t>
        <a:bodyPr/>
        <a:lstStyle/>
        <a:p>
          <a:r>
            <a:rPr lang="en-US" b="1" dirty="0"/>
            <a:t>If unable to isolate from the COVID+ individual: </a:t>
          </a:r>
          <a:r>
            <a:rPr lang="en-US" b="0" dirty="0"/>
            <a:t>14 days after the ill person is released from isolation</a:t>
          </a:r>
        </a:p>
      </dgm:t>
    </dgm:pt>
    <dgm:pt modelId="{1E107862-EA75-4AF7-BC72-25D09B679CCA}" type="parTrans" cxnId="{5A275161-16A6-4819-B53F-1B38310CB3BF}">
      <dgm:prSet/>
      <dgm:spPr/>
      <dgm:t>
        <a:bodyPr/>
        <a:lstStyle/>
        <a:p>
          <a:endParaRPr lang="en-US"/>
        </a:p>
      </dgm:t>
    </dgm:pt>
    <dgm:pt modelId="{9885FB0A-6C01-4B3B-91D0-3234B78D95C1}" type="sibTrans" cxnId="{5A275161-16A6-4819-B53F-1B38310CB3BF}">
      <dgm:prSet/>
      <dgm:spPr/>
      <dgm:t>
        <a:bodyPr/>
        <a:lstStyle/>
        <a:p>
          <a:endParaRPr lang="en-US"/>
        </a:p>
      </dgm:t>
    </dgm:pt>
    <dgm:pt modelId="{706BDB14-8ABD-41CA-BB7B-30E2EEA0872B}">
      <dgm:prSet/>
      <dgm:spPr/>
      <dgm:t>
        <a:bodyPr/>
        <a:lstStyle/>
        <a:p>
          <a:r>
            <a:rPr lang="en-US" b="1" dirty="0"/>
            <a:t>If able to isolate from the COVID+ individual </a:t>
          </a:r>
        </a:p>
        <a:p>
          <a:r>
            <a:rPr lang="en-US" dirty="0"/>
            <a:t>14 Days from Exposure</a:t>
          </a:r>
        </a:p>
      </dgm:t>
    </dgm:pt>
    <dgm:pt modelId="{D4BE63D9-D001-4BAC-8766-61DE9A764C52}" type="parTrans" cxnId="{4A544248-A916-4332-9DE3-C3A4B94E2606}">
      <dgm:prSet/>
      <dgm:spPr/>
      <dgm:t>
        <a:bodyPr/>
        <a:lstStyle/>
        <a:p>
          <a:endParaRPr lang="en-US"/>
        </a:p>
      </dgm:t>
    </dgm:pt>
    <dgm:pt modelId="{1530FE50-9713-40CD-AF84-46061E71821C}" type="sibTrans" cxnId="{4A544248-A916-4332-9DE3-C3A4B94E2606}">
      <dgm:prSet/>
      <dgm:spPr/>
      <dgm:t>
        <a:bodyPr/>
        <a:lstStyle/>
        <a:p>
          <a:endParaRPr lang="en-US"/>
        </a:p>
      </dgm:t>
    </dgm:pt>
    <dgm:pt modelId="{BC4F3861-246E-FB4F-A0BA-5D1412F027BA}">
      <dgm:prSet/>
      <dgm:spPr/>
      <dgm:t>
        <a:bodyPr/>
        <a:lstStyle/>
        <a:p>
          <a:r>
            <a:rPr lang="en-US" b="0" dirty="0"/>
            <a:t>Speak with a medical professional or your local health department for advice</a:t>
          </a:r>
        </a:p>
      </dgm:t>
    </dgm:pt>
    <dgm:pt modelId="{FA4F6BFA-09F5-7545-A399-DE9D4A3BFB54}" type="parTrans" cxnId="{82AA86E3-EBFE-FA40-9F3E-9C1B93B6C1B5}">
      <dgm:prSet/>
      <dgm:spPr/>
    </dgm:pt>
    <dgm:pt modelId="{D16A7E51-B57D-9A41-87DB-85886529FBAB}" type="sibTrans" cxnId="{82AA86E3-EBFE-FA40-9F3E-9C1B93B6C1B5}">
      <dgm:prSet/>
      <dgm:spPr/>
    </dgm:pt>
    <dgm:pt modelId="{4C346998-BD26-A241-A5B6-620B9279285E}" type="pres">
      <dgm:prSet presAssocID="{FAA6CC22-E59E-4BDB-A62E-1DF3C92D241D}" presName="Name0" presStyleCnt="0">
        <dgm:presLayoutVars>
          <dgm:dir/>
          <dgm:animLvl val="lvl"/>
          <dgm:resizeHandles val="exact"/>
        </dgm:presLayoutVars>
      </dgm:prSet>
      <dgm:spPr/>
    </dgm:pt>
    <dgm:pt modelId="{0972BB30-8B78-BB43-AEF9-C458851132CD}" type="pres">
      <dgm:prSet presAssocID="{6CE45376-31BF-45F1-8092-04A65320B13B}" presName="boxAndChildren" presStyleCnt="0"/>
      <dgm:spPr/>
    </dgm:pt>
    <dgm:pt modelId="{06483323-C82A-BD4B-86C3-F43878D8F5D4}" type="pres">
      <dgm:prSet presAssocID="{6CE45376-31BF-45F1-8092-04A65320B13B}" presName="parentTextBox" presStyleLbl="node1" presStyleIdx="0" presStyleCnt="2"/>
      <dgm:spPr/>
    </dgm:pt>
    <dgm:pt modelId="{DD5061A4-9722-EA46-A219-4701522D9D85}" type="pres">
      <dgm:prSet presAssocID="{6CE45376-31BF-45F1-8092-04A65320B13B}" presName="entireBox" presStyleLbl="node1" presStyleIdx="0" presStyleCnt="2"/>
      <dgm:spPr/>
    </dgm:pt>
    <dgm:pt modelId="{65623E2C-7B7B-E440-8DD2-0FF2FE176474}" type="pres">
      <dgm:prSet presAssocID="{6CE45376-31BF-45F1-8092-04A65320B13B}" presName="descendantBox" presStyleCnt="0"/>
      <dgm:spPr/>
    </dgm:pt>
    <dgm:pt modelId="{F9DAF2FD-BA0A-9D4F-87E1-C7B3B02C5AF5}" type="pres">
      <dgm:prSet presAssocID="{706BDB14-8ABD-41CA-BB7B-30E2EEA0872B}" presName="childTextBox" presStyleLbl="fgAccFollowNode1" presStyleIdx="0" presStyleCnt="3">
        <dgm:presLayoutVars>
          <dgm:bulletEnabled val="1"/>
        </dgm:presLayoutVars>
      </dgm:prSet>
      <dgm:spPr/>
    </dgm:pt>
    <dgm:pt modelId="{389B30F0-32DE-3D48-9A16-2E1F284E5821}" type="pres">
      <dgm:prSet presAssocID="{EA67960F-C070-4418-B974-37B20D4C548F}" presName="childTextBox" presStyleLbl="fgAccFollowNode1" presStyleIdx="1" presStyleCnt="3">
        <dgm:presLayoutVars>
          <dgm:bulletEnabled val="1"/>
        </dgm:presLayoutVars>
      </dgm:prSet>
      <dgm:spPr/>
    </dgm:pt>
    <dgm:pt modelId="{D3862892-84ED-C54B-A5A1-2F269847524C}" type="pres">
      <dgm:prSet presAssocID="{BC4F3861-246E-FB4F-A0BA-5D1412F027BA}" presName="childTextBox" presStyleLbl="fgAccFollowNode1" presStyleIdx="2" presStyleCnt="3">
        <dgm:presLayoutVars>
          <dgm:bulletEnabled val="1"/>
        </dgm:presLayoutVars>
      </dgm:prSet>
      <dgm:spPr/>
    </dgm:pt>
    <dgm:pt modelId="{6D65238A-72B5-9040-A92B-F93E5D05E40A}" type="pres">
      <dgm:prSet presAssocID="{F5977C41-C948-4808-B254-9B672BECA918}" presName="sp" presStyleCnt="0"/>
      <dgm:spPr/>
    </dgm:pt>
    <dgm:pt modelId="{ECFB670C-0322-0147-8DA5-CCCA2B4831F9}" type="pres">
      <dgm:prSet presAssocID="{3EDFA323-E515-4772-9F60-D5B3B8082BB7}" presName="arrowAndChildren" presStyleCnt="0"/>
      <dgm:spPr/>
    </dgm:pt>
    <dgm:pt modelId="{33E7DBF4-36EF-9E4F-AF59-06DE0E54CB7C}" type="pres">
      <dgm:prSet presAssocID="{3EDFA323-E515-4772-9F60-D5B3B8082BB7}" presName="parentTextArrow" presStyleLbl="node1" presStyleIdx="1" presStyleCnt="2"/>
      <dgm:spPr/>
    </dgm:pt>
  </dgm:ptLst>
  <dgm:cxnLst>
    <dgm:cxn modelId="{E17A4825-3769-E749-AFC4-83C3564FDE3F}" type="presOf" srcId="{EA67960F-C070-4418-B974-37B20D4C548F}" destId="{389B30F0-32DE-3D48-9A16-2E1F284E5821}" srcOrd="0" destOrd="0" presId="urn:microsoft.com/office/officeart/2005/8/layout/process4"/>
    <dgm:cxn modelId="{5A275161-16A6-4819-B53F-1B38310CB3BF}" srcId="{6CE45376-31BF-45F1-8092-04A65320B13B}" destId="{EA67960F-C070-4418-B974-37B20D4C548F}" srcOrd="1" destOrd="0" parTransId="{1E107862-EA75-4AF7-BC72-25D09B679CCA}" sibTransId="{9885FB0A-6C01-4B3B-91D0-3234B78D95C1}"/>
    <dgm:cxn modelId="{4A544248-A916-4332-9DE3-C3A4B94E2606}" srcId="{6CE45376-31BF-45F1-8092-04A65320B13B}" destId="{706BDB14-8ABD-41CA-BB7B-30E2EEA0872B}" srcOrd="0" destOrd="0" parTransId="{D4BE63D9-D001-4BAC-8766-61DE9A764C52}" sibTransId="{1530FE50-9713-40CD-AF84-46061E71821C}"/>
    <dgm:cxn modelId="{0EDEEF4F-1AE4-413B-824B-31897DF67414}" srcId="{FAA6CC22-E59E-4BDB-A62E-1DF3C92D241D}" destId="{3EDFA323-E515-4772-9F60-D5B3B8082BB7}" srcOrd="0" destOrd="0" parTransId="{DAAC2F34-080A-4F15-89C2-E5DFBD0052F2}" sibTransId="{F5977C41-C948-4808-B254-9B672BECA918}"/>
    <dgm:cxn modelId="{C1911A54-7F63-8C48-920D-422A2461AEBC}" type="presOf" srcId="{6CE45376-31BF-45F1-8092-04A65320B13B}" destId="{DD5061A4-9722-EA46-A219-4701522D9D85}" srcOrd="1" destOrd="0" presId="urn:microsoft.com/office/officeart/2005/8/layout/process4"/>
    <dgm:cxn modelId="{E1728D7B-C418-504C-B5EA-66B1673CCB4A}" type="presOf" srcId="{706BDB14-8ABD-41CA-BB7B-30E2EEA0872B}" destId="{F9DAF2FD-BA0A-9D4F-87E1-C7B3B02C5AF5}" srcOrd="0" destOrd="0" presId="urn:microsoft.com/office/officeart/2005/8/layout/process4"/>
    <dgm:cxn modelId="{5826ACA3-EE4D-9E4A-9A77-D55875AF31D9}" type="presOf" srcId="{FAA6CC22-E59E-4BDB-A62E-1DF3C92D241D}" destId="{4C346998-BD26-A241-A5B6-620B9279285E}" srcOrd="0" destOrd="0" presId="urn:microsoft.com/office/officeart/2005/8/layout/process4"/>
    <dgm:cxn modelId="{28ED8DB1-25A9-554C-B222-19AA6D16412D}" type="presOf" srcId="{3EDFA323-E515-4772-9F60-D5B3B8082BB7}" destId="{33E7DBF4-36EF-9E4F-AF59-06DE0E54CB7C}" srcOrd="0" destOrd="0" presId="urn:microsoft.com/office/officeart/2005/8/layout/process4"/>
    <dgm:cxn modelId="{927B97BF-1482-E349-B782-1CFE032DC445}" type="presOf" srcId="{6CE45376-31BF-45F1-8092-04A65320B13B}" destId="{06483323-C82A-BD4B-86C3-F43878D8F5D4}" srcOrd="0" destOrd="0" presId="urn:microsoft.com/office/officeart/2005/8/layout/process4"/>
    <dgm:cxn modelId="{813FD9C8-C6D9-4CE4-A3DF-FD39ECCB0326}" srcId="{FAA6CC22-E59E-4BDB-A62E-1DF3C92D241D}" destId="{6CE45376-31BF-45F1-8092-04A65320B13B}" srcOrd="1" destOrd="0" parTransId="{38B989C0-5B27-4BBD-AD72-9D8556411C9B}" sibTransId="{FD4BE1C4-AEC2-4B7C-86D6-B54CADA04C57}"/>
    <dgm:cxn modelId="{82AA86E3-EBFE-FA40-9F3E-9C1B93B6C1B5}" srcId="{6CE45376-31BF-45F1-8092-04A65320B13B}" destId="{BC4F3861-246E-FB4F-A0BA-5D1412F027BA}" srcOrd="2" destOrd="0" parTransId="{FA4F6BFA-09F5-7545-A399-DE9D4A3BFB54}" sibTransId="{D16A7E51-B57D-9A41-87DB-85886529FBAB}"/>
    <dgm:cxn modelId="{342380EF-DEF4-9642-8EEB-0BA2EE24720B}" type="presOf" srcId="{BC4F3861-246E-FB4F-A0BA-5D1412F027BA}" destId="{D3862892-84ED-C54B-A5A1-2F269847524C}" srcOrd="0" destOrd="0" presId="urn:microsoft.com/office/officeart/2005/8/layout/process4"/>
    <dgm:cxn modelId="{AA8742B8-ED49-1842-88D9-5959C7118B25}" type="presParOf" srcId="{4C346998-BD26-A241-A5B6-620B9279285E}" destId="{0972BB30-8B78-BB43-AEF9-C458851132CD}" srcOrd="0" destOrd="0" presId="urn:microsoft.com/office/officeart/2005/8/layout/process4"/>
    <dgm:cxn modelId="{89EDE369-F711-A44A-898D-546EE2215885}" type="presParOf" srcId="{0972BB30-8B78-BB43-AEF9-C458851132CD}" destId="{06483323-C82A-BD4B-86C3-F43878D8F5D4}" srcOrd="0" destOrd="0" presId="urn:microsoft.com/office/officeart/2005/8/layout/process4"/>
    <dgm:cxn modelId="{9AA7E524-46DD-F049-868A-FC09C530DEBE}" type="presParOf" srcId="{0972BB30-8B78-BB43-AEF9-C458851132CD}" destId="{DD5061A4-9722-EA46-A219-4701522D9D85}" srcOrd="1" destOrd="0" presId="urn:microsoft.com/office/officeart/2005/8/layout/process4"/>
    <dgm:cxn modelId="{828928CD-19E1-2748-8463-F626FBC23EEB}" type="presParOf" srcId="{0972BB30-8B78-BB43-AEF9-C458851132CD}" destId="{65623E2C-7B7B-E440-8DD2-0FF2FE176474}" srcOrd="2" destOrd="0" presId="urn:microsoft.com/office/officeart/2005/8/layout/process4"/>
    <dgm:cxn modelId="{1C8CD5F9-0BF3-A745-A9D7-CA0480138796}" type="presParOf" srcId="{65623E2C-7B7B-E440-8DD2-0FF2FE176474}" destId="{F9DAF2FD-BA0A-9D4F-87E1-C7B3B02C5AF5}" srcOrd="0" destOrd="0" presId="urn:microsoft.com/office/officeart/2005/8/layout/process4"/>
    <dgm:cxn modelId="{241A3F87-2C60-6D46-B4D2-1B76DB4EB243}" type="presParOf" srcId="{65623E2C-7B7B-E440-8DD2-0FF2FE176474}" destId="{389B30F0-32DE-3D48-9A16-2E1F284E5821}" srcOrd="1" destOrd="0" presId="urn:microsoft.com/office/officeart/2005/8/layout/process4"/>
    <dgm:cxn modelId="{EA39EF47-1D53-2740-8D96-032FDA13D423}" type="presParOf" srcId="{65623E2C-7B7B-E440-8DD2-0FF2FE176474}" destId="{D3862892-84ED-C54B-A5A1-2F269847524C}" srcOrd="2" destOrd="0" presId="urn:microsoft.com/office/officeart/2005/8/layout/process4"/>
    <dgm:cxn modelId="{C321E044-5D4A-BC4D-8409-A58D6CC4B42E}" type="presParOf" srcId="{4C346998-BD26-A241-A5B6-620B9279285E}" destId="{6D65238A-72B5-9040-A92B-F93E5D05E40A}" srcOrd="1" destOrd="0" presId="urn:microsoft.com/office/officeart/2005/8/layout/process4"/>
    <dgm:cxn modelId="{8388DF59-4D37-A541-B343-FA5ADB6E554E}" type="presParOf" srcId="{4C346998-BD26-A241-A5B6-620B9279285E}" destId="{ECFB670C-0322-0147-8DA5-CCCA2B4831F9}" srcOrd="2" destOrd="0" presId="urn:microsoft.com/office/officeart/2005/8/layout/process4"/>
    <dgm:cxn modelId="{1E4CAEBF-3176-5E4D-BB69-7FD34D737B71}" type="presParOf" srcId="{ECFB670C-0322-0147-8DA5-CCCA2B4831F9}" destId="{33E7DBF4-36EF-9E4F-AF59-06DE0E54CB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2CA775-F898-4412-884A-1AEB85EFF11F}"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2477DA24-34DA-4F75-9275-285FA98983F7}">
      <dgm:prSet/>
      <dgm:spPr/>
      <dgm:t>
        <a:bodyPr/>
        <a:lstStyle/>
        <a:p>
          <a:r>
            <a:rPr lang="en-US" dirty="0"/>
            <a:t>Participants, Staff &amp; Spectators</a:t>
          </a:r>
        </a:p>
      </dgm:t>
    </dgm:pt>
    <dgm:pt modelId="{7A230B1A-8236-4A14-B034-054CDFDE80AC}" type="parTrans" cxnId="{1BBC91DA-B414-4B03-BB11-86277EB99585}">
      <dgm:prSet/>
      <dgm:spPr/>
      <dgm:t>
        <a:bodyPr/>
        <a:lstStyle/>
        <a:p>
          <a:endParaRPr lang="en-US"/>
        </a:p>
      </dgm:t>
    </dgm:pt>
    <dgm:pt modelId="{92390090-0727-4F63-9FF7-CF7B0CABA912}" type="sibTrans" cxnId="{1BBC91DA-B414-4B03-BB11-86277EB99585}">
      <dgm:prSet/>
      <dgm:spPr/>
      <dgm:t>
        <a:bodyPr/>
        <a:lstStyle/>
        <a:p>
          <a:endParaRPr lang="en-US"/>
        </a:p>
      </dgm:t>
    </dgm:pt>
    <dgm:pt modelId="{2D51F0A7-40F7-4A8F-9594-5F257CDE9F2B}">
      <dgm:prSet/>
      <dgm:spPr/>
      <dgm:t>
        <a:bodyPr/>
        <a:lstStyle/>
        <a:p>
          <a:r>
            <a:rPr lang="en-US" dirty="0"/>
            <a:t>Enhanced cleaning protocols</a:t>
          </a:r>
        </a:p>
      </dgm:t>
    </dgm:pt>
    <dgm:pt modelId="{1D574D2C-06E2-47D1-A333-A853BF83D010}" type="parTrans" cxnId="{08A9B101-0EDF-471E-A0D9-A3200E0DA4BF}">
      <dgm:prSet/>
      <dgm:spPr/>
      <dgm:t>
        <a:bodyPr/>
        <a:lstStyle/>
        <a:p>
          <a:endParaRPr lang="en-US"/>
        </a:p>
      </dgm:t>
    </dgm:pt>
    <dgm:pt modelId="{9DC06DFD-D2A7-49D2-B472-81D484CD3D64}" type="sibTrans" cxnId="{08A9B101-0EDF-471E-A0D9-A3200E0DA4BF}">
      <dgm:prSet/>
      <dgm:spPr/>
      <dgm:t>
        <a:bodyPr/>
        <a:lstStyle/>
        <a:p>
          <a:endParaRPr lang="en-US"/>
        </a:p>
      </dgm:t>
    </dgm:pt>
    <dgm:pt modelId="{BA37EA06-D94E-4982-B5C4-B7CA814A29D5}">
      <dgm:prSet/>
      <dgm:spPr/>
      <dgm:t>
        <a:bodyPr/>
        <a:lstStyle/>
        <a:p>
          <a:r>
            <a:rPr lang="en-US" dirty="0"/>
            <a:t>Staff &amp; Participant Education</a:t>
          </a:r>
        </a:p>
      </dgm:t>
    </dgm:pt>
    <dgm:pt modelId="{16B7F132-3BE3-49C6-8D9F-A6012E51E7A1}" type="parTrans" cxnId="{CCCA163D-E5A6-483D-80B9-AC8B9A09C017}">
      <dgm:prSet/>
      <dgm:spPr/>
      <dgm:t>
        <a:bodyPr/>
        <a:lstStyle/>
        <a:p>
          <a:endParaRPr lang="en-US"/>
        </a:p>
      </dgm:t>
    </dgm:pt>
    <dgm:pt modelId="{873F29EB-6BBA-4D31-8954-8B98F2F40174}" type="sibTrans" cxnId="{CCCA163D-E5A6-483D-80B9-AC8B9A09C017}">
      <dgm:prSet/>
      <dgm:spPr/>
      <dgm:t>
        <a:bodyPr/>
        <a:lstStyle/>
        <a:p>
          <a:endParaRPr lang="en-US"/>
        </a:p>
      </dgm:t>
    </dgm:pt>
    <dgm:pt modelId="{29700348-4899-4873-AD14-3B7F5A2428D7}">
      <dgm:prSet/>
      <dgm:spPr/>
      <dgm:t>
        <a:bodyPr/>
        <a:lstStyle/>
        <a:p>
          <a:r>
            <a:rPr lang="en-US" dirty="0"/>
            <a:t>COVID-19 Response Team </a:t>
          </a:r>
        </a:p>
      </dgm:t>
    </dgm:pt>
    <dgm:pt modelId="{AA5DC158-887A-4E00-8F6A-3F71E0947DE7}" type="parTrans" cxnId="{1F38BB4C-F036-46B5-B37A-6432656CFE73}">
      <dgm:prSet/>
      <dgm:spPr/>
      <dgm:t>
        <a:bodyPr/>
        <a:lstStyle/>
        <a:p>
          <a:endParaRPr lang="en-US"/>
        </a:p>
      </dgm:t>
    </dgm:pt>
    <dgm:pt modelId="{6C67F24D-A243-4EAF-AB7F-97533B1F488C}" type="sibTrans" cxnId="{1F38BB4C-F036-46B5-B37A-6432656CFE73}">
      <dgm:prSet/>
      <dgm:spPr/>
      <dgm:t>
        <a:bodyPr/>
        <a:lstStyle/>
        <a:p>
          <a:endParaRPr lang="en-US"/>
        </a:p>
      </dgm:t>
    </dgm:pt>
    <dgm:pt modelId="{E3D73F50-2C10-F745-A805-1B614F9B7939}">
      <dgm:prSet/>
      <dgm:spPr/>
      <dgm:t>
        <a:bodyPr/>
        <a:lstStyle/>
        <a:p>
          <a:r>
            <a:rPr lang="en-US" dirty="0"/>
            <a:t>Gym Organization &amp; Operations</a:t>
          </a:r>
        </a:p>
      </dgm:t>
    </dgm:pt>
    <dgm:pt modelId="{AA08FC1F-11DF-064F-AEDE-81FAD4E6319E}" type="parTrans" cxnId="{F868AB51-42CF-774F-98C4-0DDAD231A9F6}">
      <dgm:prSet/>
      <dgm:spPr/>
      <dgm:t>
        <a:bodyPr/>
        <a:lstStyle/>
        <a:p>
          <a:endParaRPr lang="en-US"/>
        </a:p>
      </dgm:t>
    </dgm:pt>
    <dgm:pt modelId="{76F4599D-92E9-AF4E-B4C8-B6006CB94495}" type="sibTrans" cxnId="{F868AB51-42CF-774F-98C4-0DDAD231A9F6}">
      <dgm:prSet/>
      <dgm:spPr/>
      <dgm:t>
        <a:bodyPr/>
        <a:lstStyle/>
        <a:p>
          <a:endParaRPr lang="en-US"/>
        </a:p>
      </dgm:t>
    </dgm:pt>
    <dgm:pt modelId="{E74F6AD8-4571-4F86-9781-F0F015EE0D42}">
      <dgm:prSet/>
      <dgm:spPr/>
      <dgm:t>
        <a:bodyPr/>
        <a:lstStyle/>
        <a:p>
          <a:r>
            <a:rPr lang="en-US" dirty="0" err="1"/>
            <a:t>MonitorPhysical</a:t>
          </a:r>
          <a:r>
            <a:rPr lang="en-US" dirty="0"/>
            <a:t> Distancing </a:t>
          </a:r>
        </a:p>
      </dgm:t>
    </dgm:pt>
    <dgm:pt modelId="{842DB2BA-540B-408D-BD8A-DC317AAFA10E}" type="sibTrans" cxnId="{DFB9900C-141A-414D-B094-6E357A35295E}">
      <dgm:prSet/>
      <dgm:spPr/>
      <dgm:t>
        <a:bodyPr/>
        <a:lstStyle/>
        <a:p>
          <a:endParaRPr lang="en-US"/>
        </a:p>
      </dgm:t>
    </dgm:pt>
    <dgm:pt modelId="{215A2234-0075-4CC0-8ED3-5AFA6CC52274}" type="parTrans" cxnId="{DFB9900C-141A-414D-B094-6E357A35295E}">
      <dgm:prSet/>
      <dgm:spPr/>
      <dgm:t>
        <a:bodyPr/>
        <a:lstStyle/>
        <a:p>
          <a:endParaRPr lang="en-US"/>
        </a:p>
      </dgm:t>
    </dgm:pt>
    <dgm:pt modelId="{2DA211B5-4DA8-1A49-8B5E-1E3459FED9D8}" type="pres">
      <dgm:prSet presAssocID="{162CA775-F898-4412-884A-1AEB85EFF11F}" presName="diagram" presStyleCnt="0">
        <dgm:presLayoutVars>
          <dgm:dir/>
          <dgm:resizeHandles val="exact"/>
        </dgm:presLayoutVars>
      </dgm:prSet>
      <dgm:spPr/>
    </dgm:pt>
    <dgm:pt modelId="{52BC3528-3A9A-5C45-811F-73F429D0EDD2}" type="pres">
      <dgm:prSet presAssocID="{E74F6AD8-4571-4F86-9781-F0F015EE0D42}" presName="node" presStyleLbl="node1" presStyleIdx="0" presStyleCnt="6">
        <dgm:presLayoutVars>
          <dgm:bulletEnabled val="1"/>
        </dgm:presLayoutVars>
      </dgm:prSet>
      <dgm:spPr/>
    </dgm:pt>
    <dgm:pt modelId="{DCAD4100-EBB3-9543-AABD-B8D066668D25}" type="pres">
      <dgm:prSet presAssocID="{842DB2BA-540B-408D-BD8A-DC317AAFA10E}" presName="sibTrans" presStyleCnt="0"/>
      <dgm:spPr/>
    </dgm:pt>
    <dgm:pt modelId="{373F4181-B73B-9149-9114-1F74AF45EC9E}" type="pres">
      <dgm:prSet presAssocID="{E3D73F50-2C10-F745-A805-1B614F9B7939}" presName="node" presStyleLbl="node1" presStyleIdx="1" presStyleCnt="6">
        <dgm:presLayoutVars>
          <dgm:bulletEnabled val="1"/>
        </dgm:presLayoutVars>
      </dgm:prSet>
      <dgm:spPr/>
    </dgm:pt>
    <dgm:pt modelId="{496E852B-1194-6348-B476-767EFB68D99F}" type="pres">
      <dgm:prSet presAssocID="{76F4599D-92E9-AF4E-B4C8-B6006CB94495}" presName="sibTrans" presStyleCnt="0"/>
      <dgm:spPr/>
    </dgm:pt>
    <dgm:pt modelId="{B3A4E2DB-C452-9A40-BA8D-5EC1543AF73B}" type="pres">
      <dgm:prSet presAssocID="{2477DA24-34DA-4F75-9275-285FA98983F7}" presName="node" presStyleLbl="node1" presStyleIdx="2" presStyleCnt="6">
        <dgm:presLayoutVars>
          <dgm:bulletEnabled val="1"/>
        </dgm:presLayoutVars>
      </dgm:prSet>
      <dgm:spPr/>
    </dgm:pt>
    <dgm:pt modelId="{99B60872-70AF-044D-9787-FCEC12B9F76B}" type="pres">
      <dgm:prSet presAssocID="{92390090-0727-4F63-9FF7-CF7B0CABA912}" presName="sibTrans" presStyleCnt="0"/>
      <dgm:spPr/>
    </dgm:pt>
    <dgm:pt modelId="{AFF023FE-243D-C348-9B92-530BB038D475}" type="pres">
      <dgm:prSet presAssocID="{2D51F0A7-40F7-4A8F-9594-5F257CDE9F2B}" presName="node" presStyleLbl="node1" presStyleIdx="3" presStyleCnt="6">
        <dgm:presLayoutVars>
          <dgm:bulletEnabled val="1"/>
        </dgm:presLayoutVars>
      </dgm:prSet>
      <dgm:spPr/>
    </dgm:pt>
    <dgm:pt modelId="{92DD47F2-2185-CA42-BB1E-73B5DB17C14D}" type="pres">
      <dgm:prSet presAssocID="{9DC06DFD-D2A7-49D2-B472-81D484CD3D64}" presName="sibTrans" presStyleCnt="0"/>
      <dgm:spPr/>
    </dgm:pt>
    <dgm:pt modelId="{DF218105-50F8-BA43-BBB3-97901781DD51}" type="pres">
      <dgm:prSet presAssocID="{BA37EA06-D94E-4982-B5C4-B7CA814A29D5}" presName="node" presStyleLbl="node1" presStyleIdx="4" presStyleCnt="6">
        <dgm:presLayoutVars>
          <dgm:bulletEnabled val="1"/>
        </dgm:presLayoutVars>
      </dgm:prSet>
      <dgm:spPr/>
    </dgm:pt>
    <dgm:pt modelId="{F745A516-A97D-0A41-967B-1623EDA9174D}" type="pres">
      <dgm:prSet presAssocID="{873F29EB-6BBA-4D31-8954-8B98F2F40174}" presName="sibTrans" presStyleCnt="0"/>
      <dgm:spPr/>
    </dgm:pt>
    <dgm:pt modelId="{E3EC82DF-C128-7148-8C5C-C5B5A8B5335B}" type="pres">
      <dgm:prSet presAssocID="{29700348-4899-4873-AD14-3B7F5A2428D7}" presName="node" presStyleLbl="node1" presStyleIdx="5" presStyleCnt="6">
        <dgm:presLayoutVars>
          <dgm:bulletEnabled val="1"/>
        </dgm:presLayoutVars>
      </dgm:prSet>
      <dgm:spPr/>
    </dgm:pt>
  </dgm:ptLst>
  <dgm:cxnLst>
    <dgm:cxn modelId="{08A9B101-0EDF-471E-A0D9-A3200E0DA4BF}" srcId="{162CA775-F898-4412-884A-1AEB85EFF11F}" destId="{2D51F0A7-40F7-4A8F-9594-5F257CDE9F2B}" srcOrd="3" destOrd="0" parTransId="{1D574D2C-06E2-47D1-A333-A853BF83D010}" sibTransId="{9DC06DFD-D2A7-49D2-B472-81D484CD3D64}"/>
    <dgm:cxn modelId="{DFB9900C-141A-414D-B094-6E357A35295E}" srcId="{162CA775-F898-4412-884A-1AEB85EFF11F}" destId="{E74F6AD8-4571-4F86-9781-F0F015EE0D42}" srcOrd="0" destOrd="0" parTransId="{215A2234-0075-4CC0-8ED3-5AFA6CC52274}" sibTransId="{842DB2BA-540B-408D-BD8A-DC317AAFA10E}"/>
    <dgm:cxn modelId="{7257C31F-58DF-9A43-AE4E-2DC93F9B0D01}" type="presOf" srcId="{E3D73F50-2C10-F745-A805-1B614F9B7939}" destId="{373F4181-B73B-9149-9114-1F74AF45EC9E}" srcOrd="0" destOrd="0" presId="urn:microsoft.com/office/officeart/2005/8/layout/default"/>
    <dgm:cxn modelId="{0D54F532-08C0-2F4C-8D52-520D83BBD83C}" type="presOf" srcId="{29700348-4899-4873-AD14-3B7F5A2428D7}" destId="{E3EC82DF-C128-7148-8C5C-C5B5A8B5335B}" srcOrd="0" destOrd="0" presId="urn:microsoft.com/office/officeart/2005/8/layout/default"/>
    <dgm:cxn modelId="{CCCA163D-E5A6-483D-80B9-AC8B9A09C017}" srcId="{162CA775-F898-4412-884A-1AEB85EFF11F}" destId="{BA37EA06-D94E-4982-B5C4-B7CA814A29D5}" srcOrd="4" destOrd="0" parTransId="{16B7F132-3BE3-49C6-8D9F-A6012E51E7A1}" sibTransId="{873F29EB-6BBA-4D31-8954-8B98F2F40174}"/>
    <dgm:cxn modelId="{1F38BB4C-F036-46B5-B37A-6432656CFE73}" srcId="{162CA775-F898-4412-884A-1AEB85EFF11F}" destId="{29700348-4899-4873-AD14-3B7F5A2428D7}" srcOrd="5" destOrd="0" parTransId="{AA5DC158-887A-4E00-8F6A-3F71E0947DE7}" sibTransId="{6C67F24D-A243-4EAF-AB7F-97533B1F488C}"/>
    <dgm:cxn modelId="{F868AB51-42CF-774F-98C4-0DDAD231A9F6}" srcId="{162CA775-F898-4412-884A-1AEB85EFF11F}" destId="{E3D73F50-2C10-F745-A805-1B614F9B7939}" srcOrd="1" destOrd="0" parTransId="{AA08FC1F-11DF-064F-AEDE-81FAD4E6319E}" sibTransId="{76F4599D-92E9-AF4E-B4C8-B6006CB94495}"/>
    <dgm:cxn modelId="{878E7475-54A4-AD45-8181-B51A383F4903}" type="presOf" srcId="{162CA775-F898-4412-884A-1AEB85EFF11F}" destId="{2DA211B5-4DA8-1A49-8B5E-1E3459FED9D8}" srcOrd="0" destOrd="0" presId="urn:microsoft.com/office/officeart/2005/8/layout/default"/>
    <dgm:cxn modelId="{00034F8F-9FD3-1C48-88E4-0BB5FD71963F}" type="presOf" srcId="{E74F6AD8-4571-4F86-9781-F0F015EE0D42}" destId="{52BC3528-3A9A-5C45-811F-73F429D0EDD2}" srcOrd="0" destOrd="0" presId="urn:microsoft.com/office/officeart/2005/8/layout/default"/>
    <dgm:cxn modelId="{B27D9E90-4374-FF4A-9E73-8B4A126D8795}" type="presOf" srcId="{BA37EA06-D94E-4982-B5C4-B7CA814A29D5}" destId="{DF218105-50F8-BA43-BBB3-97901781DD51}" srcOrd="0" destOrd="0" presId="urn:microsoft.com/office/officeart/2005/8/layout/default"/>
    <dgm:cxn modelId="{DBD198AB-F415-9A47-B988-B99D3D5FFC30}" type="presOf" srcId="{2D51F0A7-40F7-4A8F-9594-5F257CDE9F2B}" destId="{AFF023FE-243D-C348-9B92-530BB038D475}" srcOrd="0" destOrd="0" presId="urn:microsoft.com/office/officeart/2005/8/layout/default"/>
    <dgm:cxn modelId="{A5A9C4D8-6EF2-8541-99CE-ADBD8E0886B3}" type="presOf" srcId="{2477DA24-34DA-4F75-9275-285FA98983F7}" destId="{B3A4E2DB-C452-9A40-BA8D-5EC1543AF73B}" srcOrd="0" destOrd="0" presId="urn:microsoft.com/office/officeart/2005/8/layout/default"/>
    <dgm:cxn modelId="{1BBC91DA-B414-4B03-BB11-86277EB99585}" srcId="{162CA775-F898-4412-884A-1AEB85EFF11F}" destId="{2477DA24-34DA-4F75-9275-285FA98983F7}" srcOrd="2" destOrd="0" parTransId="{7A230B1A-8236-4A14-B034-054CDFDE80AC}" sibTransId="{92390090-0727-4F63-9FF7-CF7B0CABA912}"/>
    <dgm:cxn modelId="{AA5F9CE8-DA45-A346-81AB-F6D4477A154B}" type="presParOf" srcId="{2DA211B5-4DA8-1A49-8B5E-1E3459FED9D8}" destId="{52BC3528-3A9A-5C45-811F-73F429D0EDD2}" srcOrd="0" destOrd="0" presId="urn:microsoft.com/office/officeart/2005/8/layout/default"/>
    <dgm:cxn modelId="{E9F53BF4-10FC-6E48-94DB-844BD5272CB7}" type="presParOf" srcId="{2DA211B5-4DA8-1A49-8B5E-1E3459FED9D8}" destId="{DCAD4100-EBB3-9543-AABD-B8D066668D25}" srcOrd="1" destOrd="0" presId="urn:microsoft.com/office/officeart/2005/8/layout/default"/>
    <dgm:cxn modelId="{95C9941A-A135-FF44-AF0A-C9567BFFB88A}" type="presParOf" srcId="{2DA211B5-4DA8-1A49-8B5E-1E3459FED9D8}" destId="{373F4181-B73B-9149-9114-1F74AF45EC9E}" srcOrd="2" destOrd="0" presId="urn:microsoft.com/office/officeart/2005/8/layout/default"/>
    <dgm:cxn modelId="{9A83AD7A-04E0-7849-A357-8B813D2844BB}" type="presParOf" srcId="{2DA211B5-4DA8-1A49-8B5E-1E3459FED9D8}" destId="{496E852B-1194-6348-B476-767EFB68D99F}" srcOrd="3" destOrd="0" presId="urn:microsoft.com/office/officeart/2005/8/layout/default"/>
    <dgm:cxn modelId="{E01649BB-DF7B-B847-AB92-63B7F5F0DE79}" type="presParOf" srcId="{2DA211B5-4DA8-1A49-8B5E-1E3459FED9D8}" destId="{B3A4E2DB-C452-9A40-BA8D-5EC1543AF73B}" srcOrd="4" destOrd="0" presId="urn:microsoft.com/office/officeart/2005/8/layout/default"/>
    <dgm:cxn modelId="{73BDE5D7-D46B-304F-92FB-F9DD914A1548}" type="presParOf" srcId="{2DA211B5-4DA8-1A49-8B5E-1E3459FED9D8}" destId="{99B60872-70AF-044D-9787-FCEC12B9F76B}" srcOrd="5" destOrd="0" presId="urn:microsoft.com/office/officeart/2005/8/layout/default"/>
    <dgm:cxn modelId="{D2CADD5F-3700-2B48-813B-1D8F339262B2}" type="presParOf" srcId="{2DA211B5-4DA8-1A49-8B5E-1E3459FED9D8}" destId="{AFF023FE-243D-C348-9B92-530BB038D475}" srcOrd="6" destOrd="0" presId="urn:microsoft.com/office/officeart/2005/8/layout/default"/>
    <dgm:cxn modelId="{8445A910-256D-834C-AFE3-F7CFD451A3C9}" type="presParOf" srcId="{2DA211B5-4DA8-1A49-8B5E-1E3459FED9D8}" destId="{92DD47F2-2185-CA42-BB1E-73B5DB17C14D}" srcOrd="7" destOrd="0" presId="urn:microsoft.com/office/officeart/2005/8/layout/default"/>
    <dgm:cxn modelId="{CFA7C751-A0E7-AB4F-9715-309DE4309BD6}" type="presParOf" srcId="{2DA211B5-4DA8-1A49-8B5E-1E3459FED9D8}" destId="{DF218105-50F8-BA43-BBB3-97901781DD51}" srcOrd="8" destOrd="0" presId="urn:microsoft.com/office/officeart/2005/8/layout/default"/>
    <dgm:cxn modelId="{737BDB14-7D57-2646-9EB2-867E32FCB7EE}" type="presParOf" srcId="{2DA211B5-4DA8-1A49-8B5E-1E3459FED9D8}" destId="{F745A516-A97D-0A41-967B-1623EDA9174D}" srcOrd="9" destOrd="0" presId="urn:microsoft.com/office/officeart/2005/8/layout/default"/>
    <dgm:cxn modelId="{800510CB-563E-6042-9E23-3FCB36C44683}" type="presParOf" srcId="{2DA211B5-4DA8-1A49-8B5E-1E3459FED9D8}" destId="{E3EC82DF-C128-7148-8C5C-C5B5A8B5335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ED0F7E-C58B-45AD-BDDE-FAF82C0CAC27}"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437EE610-D9E6-4052-9A1D-BD77770E83F0}">
      <dgm:prSet/>
      <dgm:spPr/>
      <dgm:t>
        <a:bodyPr/>
        <a:lstStyle/>
        <a:p>
          <a:r>
            <a:rPr lang="en-US"/>
            <a:t>Limiting Participants and Spectators</a:t>
          </a:r>
        </a:p>
      </dgm:t>
    </dgm:pt>
    <dgm:pt modelId="{D4D1E5FB-0860-481A-AF82-B64FBD2E3A38}" type="parTrans" cxnId="{67905D90-CEF6-4653-A3E4-60510C477F67}">
      <dgm:prSet/>
      <dgm:spPr/>
      <dgm:t>
        <a:bodyPr/>
        <a:lstStyle/>
        <a:p>
          <a:endParaRPr lang="en-US"/>
        </a:p>
      </dgm:t>
    </dgm:pt>
    <dgm:pt modelId="{189709F8-5C72-4641-9EBF-CF07AD6F75E6}" type="sibTrans" cxnId="{67905D90-CEF6-4653-A3E4-60510C477F67}">
      <dgm:prSet/>
      <dgm:spPr/>
      <dgm:t>
        <a:bodyPr/>
        <a:lstStyle/>
        <a:p>
          <a:endParaRPr lang="en-US"/>
        </a:p>
      </dgm:t>
    </dgm:pt>
    <dgm:pt modelId="{2DA80D46-AE3C-49CE-AE26-FD75382136A7}">
      <dgm:prSet/>
      <dgm:spPr/>
      <dgm:t>
        <a:bodyPr/>
        <a:lstStyle/>
        <a:p>
          <a:r>
            <a:rPr lang="en-US"/>
            <a:t>Mark waiting areas at Gym Entrance</a:t>
          </a:r>
        </a:p>
      </dgm:t>
    </dgm:pt>
    <dgm:pt modelId="{E4CFD5A5-7AB9-4A2D-B7A1-72CB4358AFCF}" type="parTrans" cxnId="{BB7A26FA-8688-46D2-93E3-B456AD065502}">
      <dgm:prSet/>
      <dgm:spPr/>
      <dgm:t>
        <a:bodyPr/>
        <a:lstStyle/>
        <a:p>
          <a:endParaRPr lang="en-US"/>
        </a:p>
      </dgm:t>
    </dgm:pt>
    <dgm:pt modelId="{C6A8EBF7-35CC-470E-9151-2F3FCD45D690}" type="sibTrans" cxnId="{BB7A26FA-8688-46D2-93E3-B456AD065502}">
      <dgm:prSet/>
      <dgm:spPr/>
      <dgm:t>
        <a:bodyPr/>
        <a:lstStyle/>
        <a:p>
          <a:endParaRPr lang="en-US"/>
        </a:p>
      </dgm:t>
    </dgm:pt>
    <dgm:pt modelId="{A50A2472-FC32-4CA6-A0BE-DA298351E209}">
      <dgm:prSet/>
      <dgm:spPr/>
      <dgm:t>
        <a:bodyPr/>
        <a:lstStyle/>
        <a:p>
          <a:r>
            <a:rPr lang="en-US" dirty="0"/>
            <a:t>Marked Athlete Positions-marked areas for storage of personal items/water</a:t>
          </a:r>
        </a:p>
      </dgm:t>
    </dgm:pt>
    <dgm:pt modelId="{F51F3F6A-9D90-48B8-946F-DAA61827C81D}" type="parTrans" cxnId="{1FE5BB08-11FA-4291-B2C3-04BF98CC5875}">
      <dgm:prSet/>
      <dgm:spPr/>
      <dgm:t>
        <a:bodyPr/>
        <a:lstStyle/>
        <a:p>
          <a:endParaRPr lang="en-US"/>
        </a:p>
      </dgm:t>
    </dgm:pt>
    <dgm:pt modelId="{CF6AE848-279D-4B05-A702-4C644658ED50}" type="sibTrans" cxnId="{1FE5BB08-11FA-4291-B2C3-04BF98CC5875}">
      <dgm:prSet/>
      <dgm:spPr/>
      <dgm:t>
        <a:bodyPr/>
        <a:lstStyle/>
        <a:p>
          <a:endParaRPr lang="en-US"/>
        </a:p>
      </dgm:t>
    </dgm:pt>
    <dgm:pt modelId="{222664D0-ED0A-441C-BE13-205A226E45F2}">
      <dgm:prSet/>
      <dgm:spPr/>
      <dgm:t>
        <a:bodyPr/>
        <a:lstStyle/>
        <a:p>
          <a:r>
            <a:rPr lang="en-US" dirty="0"/>
            <a:t>Monitor Training Stations</a:t>
          </a:r>
        </a:p>
      </dgm:t>
    </dgm:pt>
    <dgm:pt modelId="{90E2F907-C96B-4059-BE54-4880FF8FD1C6}" type="parTrans" cxnId="{BEF1FF05-F72E-418A-9461-EC34E7E3E3FF}">
      <dgm:prSet/>
      <dgm:spPr/>
      <dgm:t>
        <a:bodyPr/>
        <a:lstStyle/>
        <a:p>
          <a:endParaRPr lang="en-US"/>
        </a:p>
      </dgm:t>
    </dgm:pt>
    <dgm:pt modelId="{53CF00E6-3FFF-435C-A40B-31C638AB4715}" type="sibTrans" cxnId="{BEF1FF05-F72E-418A-9461-EC34E7E3E3FF}">
      <dgm:prSet/>
      <dgm:spPr/>
      <dgm:t>
        <a:bodyPr/>
        <a:lstStyle/>
        <a:p>
          <a:endParaRPr lang="en-US"/>
        </a:p>
      </dgm:t>
    </dgm:pt>
    <dgm:pt modelId="{4E17514A-7C59-4689-8445-5A68EF541A09}">
      <dgm:prSet/>
      <dgm:spPr/>
      <dgm:t>
        <a:bodyPr/>
        <a:lstStyle/>
        <a:p>
          <a:r>
            <a:rPr lang="en-US" dirty="0"/>
            <a:t>Removal of non-essential Equipment and Chairs</a:t>
          </a:r>
        </a:p>
      </dgm:t>
    </dgm:pt>
    <dgm:pt modelId="{C8B87F73-737C-411B-9CDB-542153D396B6}" type="parTrans" cxnId="{6A86A845-C4E1-4AFD-8208-21979EE03288}">
      <dgm:prSet/>
      <dgm:spPr/>
      <dgm:t>
        <a:bodyPr/>
        <a:lstStyle/>
        <a:p>
          <a:endParaRPr lang="en-US"/>
        </a:p>
      </dgm:t>
    </dgm:pt>
    <dgm:pt modelId="{F17E4A29-A299-419E-8C18-7D577144DDD1}" type="sibTrans" cxnId="{6A86A845-C4E1-4AFD-8208-21979EE03288}">
      <dgm:prSet/>
      <dgm:spPr/>
      <dgm:t>
        <a:bodyPr/>
        <a:lstStyle/>
        <a:p>
          <a:endParaRPr lang="en-US"/>
        </a:p>
      </dgm:t>
    </dgm:pt>
    <dgm:pt modelId="{D406B63F-ED5D-4248-914B-145E178BF6E1}">
      <dgm:prSet/>
      <dgm:spPr/>
      <dgm:t>
        <a:bodyPr/>
        <a:lstStyle/>
        <a:p>
          <a:r>
            <a:rPr lang="en-US"/>
            <a:t>Elimination of Congestion Points</a:t>
          </a:r>
        </a:p>
      </dgm:t>
    </dgm:pt>
    <dgm:pt modelId="{C6936D65-9D58-499A-AA0A-EB51797A7108}" type="parTrans" cxnId="{3DBBA6B4-815E-4D8E-ADBA-0CFC7CDBF3D9}">
      <dgm:prSet/>
      <dgm:spPr/>
      <dgm:t>
        <a:bodyPr/>
        <a:lstStyle/>
        <a:p>
          <a:endParaRPr lang="en-US"/>
        </a:p>
      </dgm:t>
    </dgm:pt>
    <dgm:pt modelId="{F029AFFE-5F26-4EC2-9F5B-5B566DC17C15}" type="sibTrans" cxnId="{3DBBA6B4-815E-4D8E-ADBA-0CFC7CDBF3D9}">
      <dgm:prSet/>
      <dgm:spPr/>
      <dgm:t>
        <a:bodyPr/>
        <a:lstStyle/>
        <a:p>
          <a:endParaRPr lang="en-US"/>
        </a:p>
      </dgm:t>
    </dgm:pt>
    <dgm:pt modelId="{A6DCC849-B7B3-43C3-B44E-77FD34CCC2CE}">
      <dgm:prSet/>
      <dgm:spPr/>
      <dgm:t>
        <a:bodyPr/>
        <a:lstStyle/>
        <a:p>
          <a:r>
            <a:rPr lang="en-US"/>
            <a:t>Controlled Rotations</a:t>
          </a:r>
        </a:p>
      </dgm:t>
    </dgm:pt>
    <dgm:pt modelId="{AB022C79-4CA6-4CE2-8F6F-5218AFF6BFCA}" type="parTrans" cxnId="{04C55575-8793-4A08-84C8-CF5168A94F1D}">
      <dgm:prSet/>
      <dgm:spPr/>
      <dgm:t>
        <a:bodyPr/>
        <a:lstStyle/>
        <a:p>
          <a:endParaRPr lang="en-US"/>
        </a:p>
      </dgm:t>
    </dgm:pt>
    <dgm:pt modelId="{61CFDC58-7A63-4EC3-864D-CEFE242E0C97}" type="sibTrans" cxnId="{04C55575-8793-4A08-84C8-CF5168A94F1D}">
      <dgm:prSet/>
      <dgm:spPr/>
      <dgm:t>
        <a:bodyPr/>
        <a:lstStyle/>
        <a:p>
          <a:endParaRPr lang="en-US"/>
        </a:p>
      </dgm:t>
    </dgm:pt>
    <dgm:pt modelId="{DBE10ACC-9BFF-A44E-92BF-B3769D82D5CD}" type="pres">
      <dgm:prSet presAssocID="{C1ED0F7E-C58B-45AD-BDDE-FAF82C0CAC27}" presName="vert0" presStyleCnt="0">
        <dgm:presLayoutVars>
          <dgm:dir/>
          <dgm:animOne val="branch"/>
          <dgm:animLvl val="lvl"/>
        </dgm:presLayoutVars>
      </dgm:prSet>
      <dgm:spPr/>
    </dgm:pt>
    <dgm:pt modelId="{AB74A085-B2A5-B84F-9D28-50315C0B53B5}" type="pres">
      <dgm:prSet presAssocID="{437EE610-D9E6-4052-9A1D-BD77770E83F0}" presName="thickLine" presStyleLbl="alignNode1" presStyleIdx="0" presStyleCnt="7"/>
      <dgm:spPr/>
    </dgm:pt>
    <dgm:pt modelId="{7597ED0C-A092-B74D-B3AE-E2C303AE9BC2}" type="pres">
      <dgm:prSet presAssocID="{437EE610-D9E6-4052-9A1D-BD77770E83F0}" presName="horz1" presStyleCnt="0"/>
      <dgm:spPr/>
    </dgm:pt>
    <dgm:pt modelId="{6A1FFDCE-33EE-A04C-86A8-9207778A4C16}" type="pres">
      <dgm:prSet presAssocID="{437EE610-D9E6-4052-9A1D-BD77770E83F0}" presName="tx1" presStyleLbl="revTx" presStyleIdx="0" presStyleCnt="7"/>
      <dgm:spPr/>
    </dgm:pt>
    <dgm:pt modelId="{2C660437-A10D-B84E-B80D-159957B876C0}" type="pres">
      <dgm:prSet presAssocID="{437EE610-D9E6-4052-9A1D-BD77770E83F0}" presName="vert1" presStyleCnt="0"/>
      <dgm:spPr/>
    </dgm:pt>
    <dgm:pt modelId="{6ACDE40B-3BFD-2B47-B883-2BC1C94C17E8}" type="pres">
      <dgm:prSet presAssocID="{2DA80D46-AE3C-49CE-AE26-FD75382136A7}" presName="thickLine" presStyleLbl="alignNode1" presStyleIdx="1" presStyleCnt="7"/>
      <dgm:spPr/>
    </dgm:pt>
    <dgm:pt modelId="{7596889D-3FF8-FB4D-8F25-6B467966B0FF}" type="pres">
      <dgm:prSet presAssocID="{2DA80D46-AE3C-49CE-AE26-FD75382136A7}" presName="horz1" presStyleCnt="0"/>
      <dgm:spPr/>
    </dgm:pt>
    <dgm:pt modelId="{3B3BAE0B-6CBE-FE47-B8B5-4D334851C047}" type="pres">
      <dgm:prSet presAssocID="{2DA80D46-AE3C-49CE-AE26-FD75382136A7}" presName="tx1" presStyleLbl="revTx" presStyleIdx="1" presStyleCnt="7"/>
      <dgm:spPr/>
    </dgm:pt>
    <dgm:pt modelId="{9DA58321-64B4-2D46-AD1E-F8BF903498B2}" type="pres">
      <dgm:prSet presAssocID="{2DA80D46-AE3C-49CE-AE26-FD75382136A7}" presName="vert1" presStyleCnt="0"/>
      <dgm:spPr/>
    </dgm:pt>
    <dgm:pt modelId="{D914518A-70E3-874B-929B-B8D817111C7A}" type="pres">
      <dgm:prSet presAssocID="{A50A2472-FC32-4CA6-A0BE-DA298351E209}" presName="thickLine" presStyleLbl="alignNode1" presStyleIdx="2" presStyleCnt="7"/>
      <dgm:spPr/>
    </dgm:pt>
    <dgm:pt modelId="{9BECB3B3-24BF-B04A-8027-B2316DE683AA}" type="pres">
      <dgm:prSet presAssocID="{A50A2472-FC32-4CA6-A0BE-DA298351E209}" presName="horz1" presStyleCnt="0"/>
      <dgm:spPr/>
    </dgm:pt>
    <dgm:pt modelId="{93EC3AFF-5687-1A4C-9532-3E60709BD7BD}" type="pres">
      <dgm:prSet presAssocID="{A50A2472-FC32-4CA6-A0BE-DA298351E209}" presName="tx1" presStyleLbl="revTx" presStyleIdx="2" presStyleCnt="7"/>
      <dgm:spPr/>
    </dgm:pt>
    <dgm:pt modelId="{00D52C5B-2BB0-D84A-8C5D-C7B8CE4DC7B9}" type="pres">
      <dgm:prSet presAssocID="{A50A2472-FC32-4CA6-A0BE-DA298351E209}" presName="vert1" presStyleCnt="0"/>
      <dgm:spPr/>
    </dgm:pt>
    <dgm:pt modelId="{AEB9D8B6-C0EA-B94B-A840-EA605FE467E1}" type="pres">
      <dgm:prSet presAssocID="{222664D0-ED0A-441C-BE13-205A226E45F2}" presName="thickLine" presStyleLbl="alignNode1" presStyleIdx="3" presStyleCnt="7"/>
      <dgm:spPr/>
    </dgm:pt>
    <dgm:pt modelId="{08C59B8F-0D93-2049-AB82-F3C905266BDE}" type="pres">
      <dgm:prSet presAssocID="{222664D0-ED0A-441C-BE13-205A226E45F2}" presName="horz1" presStyleCnt="0"/>
      <dgm:spPr/>
    </dgm:pt>
    <dgm:pt modelId="{DF6CDC86-3462-C140-A715-1516DA32578B}" type="pres">
      <dgm:prSet presAssocID="{222664D0-ED0A-441C-BE13-205A226E45F2}" presName="tx1" presStyleLbl="revTx" presStyleIdx="3" presStyleCnt="7"/>
      <dgm:spPr/>
    </dgm:pt>
    <dgm:pt modelId="{5F83B38F-5E52-CD46-80CA-6F46875E5686}" type="pres">
      <dgm:prSet presAssocID="{222664D0-ED0A-441C-BE13-205A226E45F2}" presName="vert1" presStyleCnt="0"/>
      <dgm:spPr/>
    </dgm:pt>
    <dgm:pt modelId="{19DA9505-90D3-6644-B8B1-AFC96272B99B}" type="pres">
      <dgm:prSet presAssocID="{4E17514A-7C59-4689-8445-5A68EF541A09}" presName="thickLine" presStyleLbl="alignNode1" presStyleIdx="4" presStyleCnt="7"/>
      <dgm:spPr/>
    </dgm:pt>
    <dgm:pt modelId="{B0362949-E609-4F49-BF35-BBA57487866A}" type="pres">
      <dgm:prSet presAssocID="{4E17514A-7C59-4689-8445-5A68EF541A09}" presName="horz1" presStyleCnt="0"/>
      <dgm:spPr/>
    </dgm:pt>
    <dgm:pt modelId="{2512D3C5-7BCB-1A4E-A165-5F96D89C9278}" type="pres">
      <dgm:prSet presAssocID="{4E17514A-7C59-4689-8445-5A68EF541A09}" presName="tx1" presStyleLbl="revTx" presStyleIdx="4" presStyleCnt="7"/>
      <dgm:spPr/>
    </dgm:pt>
    <dgm:pt modelId="{9D2B1C58-8A72-B24B-93B0-FBCDBA9824B0}" type="pres">
      <dgm:prSet presAssocID="{4E17514A-7C59-4689-8445-5A68EF541A09}" presName="vert1" presStyleCnt="0"/>
      <dgm:spPr/>
    </dgm:pt>
    <dgm:pt modelId="{5BE01473-0AF9-504E-9180-52EEA63050B0}" type="pres">
      <dgm:prSet presAssocID="{D406B63F-ED5D-4248-914B-145E178BF6E1}" presName="thickLine" presStyleLbl="alignNode1" presStyleIdx="5" presStyleCnt="7"/>
      <dgm:spPr/>
    </dgm:pt>
    <dgm:pt modelId="{33EAA64C-DCC0-7943-8B8C-1AB8D46A1E7A}" type="pres">
      <dgm:prSet presAssocID="{D406B63F-ED5D-4248-914B-145E178BF6E1}" presName="horz1" presStyleCnt="0"/>
      <dgm:spPr/>
    </dgm:pt>
    <dgm:pt modelId="{EED7137D-0B4D-9240-9314-7652D3B40275}" type="pres">
      <dgm:prSet presAssocID="{D406B63F-ED5D-4248-914B-145E178BF6E1}" presName="tx1" presStyleLbl="revTx" presStyleIdx="5" presStyleCnt="7"/>
      <dgm:spPr/>
    </dgm:pt>
    <dgm:pt modelId="{547B32E4-A0D7-4B44-A348-C5C9B0AE860A}" type="pres">
      <dgm:prSet presAssocID="{D406B63F-ED5D-4248-914B-145E178BF6E1}" presName="vert1" presStyleCnt="0"/>
      <dgm:spPr/>
    </dgm:pt>
    <dgm:pt modelId="{4F5B5F95-6704-E64E-93C2-43044668130F}" type="pres">
      <dgm:prSet presAssocID="{A6DCC849-B7B3-43C3-B44E-77FD34CCC2CE}" presName="thickLine" presStyleLbl="alignNode1" presStyleIdx="6" presStyleCnt="7"/>
      <dgm:spPr/>
    </dgm:pt>
    <dgm:pt modelId="{CDD22007-6558-F24B-8DEF-5BA41A57C787}" type="pres">
      <dgm:prSet presAssocID="{A6DCC849-B7B3-43C3-B44E-77FD34CCC2CE}" presName="horz1" presStyleCnt="0"/>
      <dgm:spPr/>
    </dgm:pt>
    <dgm:pt modelId="{96A1C80E-1E2A-5C4A-9AD8-0F54784DF070}" type="pres">
      <dgm:prSet presAssocID="{A6DCC849-B7B3-43C3-B44E-77FD34CCC2CE}" presName="tx1" presStyleLbl="revTx" presStyleIdx="6" presStyleCnt="7"/>
      <dgm:spPr/>
    </dgm:pt>
    <dgm:pt modelId="{F8CFBA56-9A86-9447-B16E-51BEFB724B68}" type="pres">
      <dgm:prSet presAssocID="{A6DCC849-B7B3-43C3-B44E-77FD34CCC2CE}" presName="vert1" presStyleCnt="0"/>
      <dgm:spPr/>
    </dgm:pt>
  </dgm:ptLst>
  <dgm:cxnLst>
    <dgm:cxn modelId="{BEF1FF05-F72E-418A-9461-EC34E7E3E3FF}" srcId="{C1ED0F7E-C58B-45AD-BDDE-FAF82C0CAC27}" destId="{222664D0-ED0A-441C-BE13-205A226E45F2}" srcOrd="3" destOrd="0" parTransId="{90E2F907-C96B-4059-BE54-4880FF8FD1C6}" sibTransId="{53CF00E6-3FFF-435C-A40B-31C638AB4715}"/>
    <dgm:cxn modelId="{1FE5BB08-11FA-4291-B2C3-04BF98CC5875}" srcId="{C1ED0F7E-C58B-45AD-BDDE-FAF82C0CAC27}" destId="{A50A2472-FC32-4CA6-A0BE-DA298351E209}" srcOrd="2" destOrd="0" parTransId="{F51F3F6A-9D90-48B8-946F-DAA61827C81D}" sibTransId="{CF6AE848-279D-4B05-A702-4C644658ED50}"/>
    <dgm:cxn modelId="{2EC6A728-04E8-F342-92E2-BD0BE6AAFA2B}" type="presOf" srcId="{2DA80D46-AE3C-49CE-AE26-FD75382136A7}" destId="{3B3BAE0B-6CBE-FE47-B8B5-4D334851C047}" srcOrd="0" destOrd="0" presId="urn:microsoft.com/office/officeart/2008/layout/LinedList"/>
    <dgm:cxn modelId="{6A5DBE34-2015-F944-BB22-09593E9077F8}" type="presOf" srcId="{A6DCC849-B7B3-43C3-B44E-77FD34CCC2CE}" destId="{96A1C80E-1E2A-5C4A-9AD8-0F54784DF070}" srcOrd="0" destOrd="0" presId="urn:microsoft.com/office/officeart/2008/layout/LinedList"/>
    <dgm:cxn modelId="{6A86A845-C4E1-4AFD-8208-21979EE03288}" srcId="{C1ED0F7E-C58B-45AD-BDDE-FAF82C0CAC27}" destId="{4E17514A-7C59-4689-8445-5A68EF541A09}" srcOrd="4" destOrd="0" parTransId="{C8B87F73-737C-411B-9CDB-542153D396B6}" sibTransId="{F17E4A29-A299-419E-8C18-7D577144DDD1}"/>
    <dgm:cxn modelId="{CDC3F24B-31D5-7E45-89F4-FF43ED226E7C}" type="presOf" srcId="{4E17514A-7C59-4689-8445-5A68EF541A09}" destId="{2512D3C5-7BCB-1A4E-A165-5F96D89C9278}" srcOrd="0" destOrd="0" presId="urn:microsoft.com/office/officeart/2008/layout/LinedList"/>
    <dgm:cxn modelId="{04C55575-8793-4A08-84C8-CF5168A94F1D}" srcId="{C1ED0F7E-C58B-45AD-BDDE-FAF82C0CAC27}" destId="{A6DCC849-B7B3-43C3-B44E-77FD34CCC2CE}" srcOrd="6" destOrd="0" parTransId="{AB022C79-4CA6-4CE2-8F6F-5218AFF6BFCA}" sibTransId="{61CFDC58-7A63-4EC3-864D-CEFE242E0C97}"/>
    <dgm:cxn modelId="{C9B86A76-9D1F-A641-9F81-A19D6378DBE3}" type="presOf" srcId="{A50A2472-FC32-4CA6-A0BE-DA298351E209}" destId="{93EC3AFF-5687-1A4C-9532-3E60709BD7BD}" srcOrd="0" destOrd="0" presId="urn:microsoft.com/office/officeart/2008/layout/LinedList"/>
    <dgm:cxn modelId="{67905D90-CEF6-4653-A3E4-60510C477F67}" srcId="{C1ED0F7E-C58B-45AD-BDDE-FAF82C0CAC27}" destId="{437EE610-D9E6-4052-9A1D-BD77770E83F0}" srcOrd="0" destOrd="0" parTransId="{D4D1E5FB-0860-481A-AF82-B64FBD2E3A38}" sibTransId="{189709F8-5C72-4641-9EBF-CF07AD6F75E6}"/>
    <dgm:cxn modelId="{7A7E999F-0070-0B48-AC5C-FA2D80E18B09}" type="presOf" srcId="{D406B63F-ED5D-4248-914B-145E178BF6E1}" destId="{EED7137D-0B4D-9240-9314-7652D3B40275}" srcOrd="0" destOrd="0" presId="urn:microsoft.com/office/officeart/2008/layout/LinedList"/>
    <dgm:cxn modelId="{3DBBA6B4-815E-4D8E-ADBA-0CFC7CDBF3D9}" srcId="{C1ED0F7E-C58B-45AD-BDDE-FAF82C0CAC27}" destId="{D406B63F-ED5D-4248-914B-145E178BF6E1}" srcOrd="5" destOrd="0" parTransId="{C6936D65-9D58-499A-AA0A-EB51797A7108}" sibTransId="{F029AFFE-5F26-4EC2-9F5B-5B566DC17C15}"/>
    <dgm:cxn modelId="{2A7C56C5-36CA-0544-8DDD-915FBD349ABB}" type="presOf" srcId="{437EE610-D9E6-4052-9A1D-BD77770E83F0}" destId="{6A1FFDCE-33EE-A04C-86A8-9207778A4C16}" srcOrd="0" destOrd="0" presId="urn:microsoft.com/office/officeart/2008/layout/LinedList"/>
    <dgm:cxn modelId="{2C1061E4-83A8-6D44-9DAC-EE830B22BB99}" type="presOf" srcId="{222664D0-ED0A-441C-BE13-205A226E45F2}" destId="{DF6CDC86-3462-C140-A715-1516DA32578B}" srcOrd="0" destOrd="0" presId="urn:microsoft.com/office/officeart/2008/layout/LinedList"/>
    <dgm:cxn modelId="{BB7A26FA-8688-46D2-93E3-B456AD065502}" srcId="{C1ED0F7E-C58B-45AD-BDDE-FAF82C0CAC27}" destId="{2DA80D46-AE3C-49CE-AE26-FD75382136A7}" srcOrd="1" destOrd="0" parTransId="{E4CFD5A5-7AB9-4A2D-B7A1-72CB4358AFCF}" sibTransId="{C6A8EBF7-35CC-470E-9151-2F3FCD45D690}"/>
    <dgm:cxn modelId="{20A80BFF-93BD-194C-B67A-C6299019EC9A}" type="presOf" srcId="{C1ED0F7E-C58B-45AD-BDDE-FAF82C0CAC27}" destId="{DBE10ACC-9BFF-A44E-92BF-B3769D82D5CD}" srcOrd="0" destOrd="0" presId="urn:microsoft.com/office/officeart/2008/layout/LinedList"/>
    <dgm:cxn modelId="{12C1834E-3C4B-5C42-BEBB-2EE8DE82662C}" type="presParOf" srcId="{DBE10ACC-9BFF-A44E-92BF-B3769D82D5CD}" destId="{AB74A085-B2A5-B84F-9D28-50315C0B53B5}" srcOrd="0" destOrd="0" presId="urn:microsoft.com/office/officeart/2008/layout/LinedList"/>
    <dgm:cxn modelId="{72179575-80CE-7844-ABF7-D6E78D70BB5E}" type="presParOf" srcId="{DBE10ACC-9BFF-A44E-92BF-B3769D82D5CD}" destId="{7597ED0C-A092-B74D-B3AE-E2C303AE9BC2}" srcOrd="1" destOrd="0" presId="urn:microsoft.com/office/officeart/2008/layout/LinedList"/>
    <dgm:cxn modelId="{06118650-14EE-BC42-A95D-972E97268947}" type="presParOf" srcId="{7597ED0C-A092-B74D-B3AE-E2C303AE9BC2}" destId="{6A1FFDCE-33EE-A04C-86A8-9207778A4C16}" srcOrd="0" destOrd="0" presId="urn:microsoft.com/office/officeart/2008/layout/LinedList"/>
    <dgm:cxn modelId="{7907F25B-BC09-744C-BDEC-5ED5AAC1DF61}" type="presParOf" srcId="{7597ED0C-A092-B74D-B3AE-E2C303AE9BC2}" destId="{2C660437-A10D-B84E-B80D-159957B876C0}" srcOrd="1" destOrd="0" presId="urn:microsoft.com/office/officeart/2008/layout/LinedList"/>
    <dgm:cxn modelId="{8E9A63A0-96CA-964B-9BDB-46A0DD4EB06D}" type="presParOf" srcId="{DBE10ACC-9BFF-A44E-92BF-B3769D82D5CD}" destId="{6ACDE40B-3BFD-2B47-B883-2BC1C94C17E8}" srcOrd="2" destOrd="0" presId="urn:microsoft.com/office/officeart/2008/layout/LinedList"/>
    <dgm:cxn modelId="{447F018D-E63B-8146-B7F1-A33D5CA57C90}" type="presParOf" srcId="{DBE10ACC-9BFF-A44E-92BF-B3769D82D5CD}" destId="{7596889D-3FF8-FB4D-8F25-6B467966B0FF}" srcOrd="3" destOrd="0" presId="urn:microsoft.com/office/officeart/2008/layout/LinedList"/>
    <dgm:cxn modelId="{F0F5A73A-EDF0-874D-AA48-D46732125402}" type="presParOf" srcId="{7596889D-3FF8-FB4D-8F25-6B467966B0FF}" destId="{3B3BAE0B-6CBE-FE47-B8B5-4D334851C047}" srcOrd="0" destOrd="0" presId="urn:microsoft.com/office/officeart/2008/layout/LinedList"/>
    <dgm:cxn modelId="{1E17F17D-4454-A54A-A04B-A08C7DDAF9AC}" type="presParOf" srcId="{7596889D-3FF8-FB4D-8F25-6B467966B0FF}" destId="{9DA58321-64B4-2D46-AD1E-F8BF903498B2}" srcOrd="1" destOrd="0" presId="urn:microsoft.com/office/officeart/2008/layout/LinedList"/>
    <dgm:cxn modelId="{1F59A79D-A22C-8C47-A386-73735851BC2D}" type="presParOf" srcId="{DBE10ACC-9BFF-A44E-92BF-B3769D82D5CD}" destId="{D914518A-70E3-874B-929B-B8D817111C7A}" srcOrd="4" destOrd="0" presId="urn:microsoft.com/office/officeart/2008/layout/LinedList"/>
    <dgm:cxn modelId="{33445CB6-EB8C-DB4B-B76B-B4DF701009C9}" type="presParOf" srcId="{DBE10ACC-9BFF-A44E-92BF-B3769D82D5CD}" destId="{9BECB3B3-24BF-B04A-8027-B2316DE683AA}" srcOrd="5" destOrd="0" presId="urn:microsoft.com/office/officeart/2008/layout/LinedList"/>
    <dgm:cxn modelId="{430A4F84-E939-D244-A54E-22B1D4833A9B}" type="presParOf" srcId="{9BECB3B3-24BF-B04A-8027-B2316DE683AA}" destId="{93EC3AFF-5687-1A4C-9532-3E60709BD7BD}" srcOrd="0" destOrd="0" presId="urn:microsoft.com/office/officeart/2008/layout/LinedList"/>
    <dgm:cxn modelId="{B9A2F3BD-781D-C341-8564-1D749CD39827}" type="presParOf" srcId="{9BECB3B3-24BF-B04A-8027-B2316DE683AA}" destId="{00D52C5B-2BB0-D84A-8C5D-C7B8CE4DC7B9}" srcOrd="1" destOrd="0" presId="urn:microsoft.com/office/officeart/2008/layout/LinedList"/>
    <dgm:cxn modelId="{D03319C2-88DC-5A45-A79E-8D8844852A8B}" type="presParOf" srcId="{DBE10ACC-9BFF-A44E-92BF-B3769D82D5CD}" destId="{AEB9D8B6-C0EA-B94B-A840-EA605FE467E1}" srcOrd="6" destOrd="0" presId="urn:microsoft.com/office/officeart/2008/layout/LinedList"/>
    <dgm:cxn modelId="{C4041737-C9BB-6741-9EB1-B5061F89545C}" type="presParOf" srcId="{DBE10ACC-9BFF-A44E-92BF-B3769D82D5CD}" destId="{08C59B8F-0D93-2049-AB82-F3C905266BDE}" srcOrd="7" destOrd="0" presId="urn:microsoft.com/office/officeart/2008/layout/LinedList"/>
    <dgm:cxn modelId="{5FE59A80-EB16-1B4D-80DC-9356AB5E2E46}" type="presParOf" srcId="{08C59B8F-0D93-2049-AB82-F3C905266BDE}" destId="{DF6CDC86-3462-C140-A715-1516DA32578B}" srcOrd="0" destOrd="0" presId="urn:microsoft.com/office/officeart/2008/layout/LinedList"/>
    <dgm:cxn modelId="{00AA57C2-350E-B74E-A193-B38B6225D97D}" type="presParOf" srcId="{08C59B8F-0D93-2049-AB82-F3C905266BDE}" destId="{5F83B38F-5E52-CD46-80CA-6F46875E5686}" srcOrd="1" destOrd="0" presId="urn:microsoft.com/office/officeart/2008/layout/LinedList"/>
    <dgm:cxn modelId="{0C5294A9-4358-C640-879B-17EACCF27280}" type="presParOf" srcId="{DBE10ACC-9BFF-A44E-92BF-B3769D82D5CD}" destId="{19DA9505-90D3-6644-B8B1-AFC96272B99B}" srcOrd="8" destOrd="0" presId="urn:microsoft.com/office/officeart/2008/layout/LinedList"/>
    <dgm:cxn modelId="{143007CB-79B3-3446-ABB0-CBB02B4ED06D}" type="presParOf" srcId="{DBE10ACC-9BFF-A44E-92BF-B3769D82D5CD}" destId="{B0362949-E609-4F49-BF35-BBA57487866A}" srcOrd="9" destOrd="0" presId="urn:microsoft.com/office/officeart/2008/layout/LinedList"/>
    <dgm:cxn modelId="{6093F459-BDAE-7D4D-8472-A5CF95D78E1E}" type="presParOf" srcId="{B0362949-E609-4F49-BF35-BBA57487866A}" destId="{2512D3C5-7BCB-1A4E-A165-5F96D89C9278}" srcOrd="0" destOrd="0" presId="urn:microsoft.com/office/officeart/2008/layout/LinedList"/>
    <dgm:cxn modelId="{5DBB8D53-014B-6348-9EF1-F3D93F179D6F}" type="presParOf" srcId="{B0362949-E609-4F49-BF35-BBA57487866A}" destId="{9D2B1C58-8A72-B24B-93B0-FBCDBA9824B0}" srcOrd="1" destOrd="0" presId="urn:microsoft.com/office/officeart/2008/layout/LinedList"/>
    <dgm:cxn modelId="{E6E2FAE0-B229-9F47-9666-532A4A729366}" type="presParOf" srcId="{DBE10ACC-9BFF-A44E-92BF-B3769D82D5CD}" destId="{5BE01473-0AF9-504E-9180-52EEA63050B0}" srcOrd="10" destOrd="0" presId="urn:microsoft.com/office/officeart/2008/layout/LinedList"/>
    <dgm:cxn modelId="{EE5680C4-43A8-A146-BA1E-3AF80C591CF5}" type="presParOf" srcId="{DBE10ACC-9BFF-A44E-92BF-B3769D82D5CD}" destId="{33EAA64C-DCC0-7943-8B8C-1AB8D46A1E7A}" srcOrd="11" destOrd="0" presId="urn:microsoft.com/office/officeart/2008/layout/LinedList"/>
    <dgm:cxn modelId="{36703756-1741-A646-B183-86932BD93D31}" type="presParOf" srcId="{33EAA64C-DCC0-7943-8B8C-1AB8D46A1E7A}" destId="{EED7137D-0B4D-9240-9314-7652D3B40275}" srcOrd="0" destOrd="0" presId="urn:microsoft.com/office/officeart/2008/layout/LinedList"/>
    <dgm:cxn modelId="{F6710CC0-1E15-5642-87C2-278A50982C73}" type="presParOf" srcId="{33EAA64C-DCC0-7943-8B8C-1AB8D46A1E7A}" destId="{547B32E4-A0D7-4B44-A348-C5C9B0AE860A}" srcOrd="1" destOrd="0" presId="urn:microsoft.com/office/officeart/2008/layout/LinedList"/>
    <dgm:cxn modelId="{3D31B507-9E4C-7340-82AC-42173E4A455D}" type="presParOf" srcId="{DBE10ACC-9BFF-A44E-92BF-B3769D82D5CD}" destId="{4F5B5F95-6704-E64E-93C2-43044668130F}" srcOrd="12" destOrd="0" presId="urn:microsoft.com/office/officeart/2008/layout/LinedList"/>
    <dgm:cxn modelId="{BF00D7D8-2D0C-FD4E-B38C-E3D0332179DB}" type="presParOf" srcId="{DBE10ACC-9BFF-A44E-92BF-B3769D82D5CD}" destId="{CDD22007-6558-F24B-8DEF-5BA41A57C787}" srcOrd="13" destOrd="0" presId="urn:microsoft.com/office/officeart/2008/layout/LinedList"/>
    <dgm:cxn modelId="{571EBDE4-DC0C-DB4F-837F-5ECDE0BED8C5}" type="presParOf" srcId="{CDD22007-6558-F24B-8DEF-5BA41A57C787}" destId="{96A1C80E-1E2A-5C4A-9AD8-0F54784DF070}" srcOrd="0" destOrd="0" presId="urn:microsoft.com/office/officeart/2008/layout/LinedList"/>
    <dgm:cxn modelId="{E9C70004-DFEE-6E46-9F29-8F566C1BD7B3}" type="presParOf" srcId="{CDD22007-6558-F24B-8DEF-5BA41A57C787}" destId="{F8CFBA56-9A86-9447-B16E-51BEFB724B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1BB462-6D4A-4E65-BC4E-27592123DCD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0EE2A6C-9536-40D5-9480-DEAAF529A181}">
      <dgm:prSet/>
      <dgm:spPr/>
      <dgm:t>
        <a:bodyPr/>
        <a:lstStyle/>
        <a:p>
          <a:pPr>
            <a:lnSpc>
              <a:spcPct val="100000"/>
            </a:lnSpc>
          </a:pPr>
          <a:r>
            <a:rPr lang="en-US"/>
            <a:t>Modify Traffic Patterns</a:t>
          </a:r>
        </a:p>
      </dgm:t>
    </dgm:pt>
    <dgm:pt modelId="{B55FAA57-2C93-46AD-A9CD-50DD52E097F5}" type="parTrans" cxnId="{45883BCA-4CB8-47D3-922D-346F99A61EC0}">
      <dgm:prSet/>
      <dgm:spPr/>
      <dgm:t>
        <a:bodyPr/>
        <a:lstStyle/>
        <a:p>
          <a:endParaRPr lang="en-US"/>
        </a:p>
      </dgm:t>
    </dgm:pt>
    <dgm:pt modelId="{0CA75401-5607-4D06-9E23-C661F2A31B42}" type="sibTrans" cxnId="{45883BCA-4CB8-47D3-922D-346F99A61EC0}">
      <dgm:prSet/>
      <dgm:spPr/>
      <dgm:t>
        <a:bodyPr/>
        <a:lstStyle/>
        <a:p>
          <a:endParaRPr lang="en-US"/>
        </a:p>
      </dgm:t>
    </dgm:pt>
    <dgm:pt modelId="{9ED37A5E-BC2E-4E67-B51C-98B89044D257}">
      <dgm:prSet/>
      <dgm:spPr/>
      <dgm:t>
        <a:bodyPr/>
        <a:lstStyle/>
        <a:p>
          <a:pPr>
            <a:lnSpc>
              <a:spcPct val="100000"/>
            </a:lnSpc>
          </a:pPr>
          <a:r>
            <a:rPr lang="en-US"/>
            <a:t>Minimizing High Touch Areas</a:t>
          </a:r>
        </a:p>
      </dgm:t>
    </dgm:pt>
    <dgm:pt modelId="{D5F7608C-6A6C-4442-B555-2BE8F0F7B696}" type="parTrans" cxnId="{DA3BBD23-2F4A-4D0C-9803-436B784B913E}">
      <dgm:prSet/>
      <dgm:spPr/>
      <dgm:t>
        <a:bodyPr/>
        <a:lstStyle/>
        <a:p>
          <a:endParaRPr lang="en-US"/>
        </a:p>
      </dgm:t>
    </dgm:pt>
    <dgm:pt modelId="{FC542A87-7F57-43B1-B9A4-3361EF44CE42}" type="sibTrans" cxnId="{DA3BBD23-2F4A-4D0C-9803-436B784B913E}">
      <dgm:prSet/>
      <dgm:spPr/>
      <dgm:t>
        <a:bodyPr/>
        <a:lstStyle/>
        <a:p>
          <a:endParaRPr lang="en-US"/>
        </a:p>
      </dgm:t>
    </dgm:pt>
    <dgm:pt modelId="{6A0301BE-BC3B-4EB4-B9E3-48B518156F38}">
      <dgm:prSet/>
      <dgm:spPr/>
      <dgm:t>
        <a:bodyPr/>
        <a:lstStyle/>
        <a:p>
          <a:pPr>
            <a:lnSpc>
              <a:spcPct val="100000"/>
            </a:lnSpc>
          </a:pPr>
          <a:r>
            <a:rPr lang="en-US"/>
            <a:t>Eliminate Hard to Clean Area</a:t>
          </a:r>
        </a:p>
      </dgm:t>
    </dgm:pt>
    <dgm:pt modelId="{527471B0-8B4E-4E5B-A905-B0E10784021D}" type="parTrans" cxnId="{53C7D216-1AAC-4526-9E29-687840C5D838}">
      <dgm:prSet/>
      <dgm:spPr/>
      <dgm:t>
        <a:bodyPr/>
        <a:lstStyle/>
        <a:p>
          <a:endParaRPr lang="en-US"/>
        </a:p>
      </dgm:t>
    </dgm:pt>
    <dgm:pt modelId="{448EAF63-1BB5-48F6-8E9E-41477B155FA2}" type="sibTrans" cxnId="{53C7D216-1AAC-4526-9E29-687840C5D838}">
      <dgm:prSet/>
      <dgm:spPr/>
      <dgm:t>
        <a:bodyPr/>
        <a:lstStyle/>
        <a:p>
          <a:endParaRPr lang="en-US"/>
        </a:p>
      </dgm:t>
    </dgm:pt>
    <dgm:pt modelId="{628152C9-2427-4F34-A9BF-89B917AC2831}">
      <dgm:prSet/>
      <dgm:spPr/>
      <dgm:t>
        <a:bodyPr/>
        <a:lstStyle/>
        <a:p>
          <a:pPr>
            <a:lnSpc>
              <a:spcPct val="100000"/>
            </a:lnSpc>
          </a:pPr>
          <a:r>
            <a:rPr lang="en-US"/>
            <a:t>Increase Hand Sanitizing Stations</a:t>
          </a:r>
        </a:p>
      </dgm:t>
    </dgm:pt>
    <dgm:pt modelId="{642FAE57-250D-439E-A43E-75DE243E78B1}" type="parTrans" cxnId="{F67B6E25-F765-4EBC-8675-B38E079CD3CA}">
      <dgm:prSet/>
      <dgm:spPr/>
      <dgm:t>
        <a:bodyPr/>
        <a:lstStyle/>
        <a:p>
          <a:endParaRPr lang="en-US"/>
        </a:p>
      </dgm:t>
    </dgm:pt>
    <dgm:pt modelId="{A893A8A3-4944-47F5-89F2-E28B7D84798D}" type="sibTrans" cxnId="{F67B6E25-F765-4EBC-8675-B38E079CD3CA}">
      <dgm:prSet/>
      <dgm:spPr/>
      <dgm:t>
        <a:bodyPr/>
        <a:lstStyle/>
        <a:p>
          <a:endParaRPr lang="en-US"/>
        </a:p>
      </dgm:t>
    </dgm:pt>
    <dgm:pt modelId="{290C29C9-7732-43FE-8609-E0ECD0338303}">
      <dgm:prSet/>
      <dgm:spPr/>
      <dgm:t>
        <a:bodyPr/>
        <a:lstStyle/>
        <a:p>
          <a:pPr>
            <a:lnSpc>
              <a:spcPct val="100000"/>
            </a:lnSpc>
          </a:pPr>
          <a:r>
            <a:rPr lang="en-US"/>
            <a:t>Improve Access to Cleaning Supplies</a:t>
          </a:r>
        </a:p>
      </dgm:t>
    </dgm:pt>
    <dgm:pt modelId="{55AD5051-9102-4964-A8C5-282400A1B8EF}" type="parTrans" cxnId="{7846B7E5-DA57-48EF-A249-BCE8C6E72759}">
      <dgm:prSet/>
      <dgm:spPr/>
      <dgm:t>
        <a:bodyPr/>
        <a:lstStyle/>
        <a:p>
          <a:endParaRPr lang="en-US"/>
        </a:p>
      </dgm:t>
    </dgm:pt>
    <dgm:pt modelId="{771E0731-7F13-4ABA-982A-343829211294}" type="sibTrans" cxnId="{7846B7E5-DA57-48EF-A249-BCE8C6E72759}">
      <dgm:prSet/>
      <dgm:spPr/>
      <dgm:t>
        <a:bodyPr/>
        <a:lstStyle/>
        <a:p>
          <a:endParaRPr lang="en-US"/>
        </a:p>
      </dgm:t>
    </dgm:pt>
    <dgm:pt modelId="{6E7933D5-7955-8E42-B17E-2B637209E4F6}">
      <dgm:prSet/>
      <dgm:spPr/>
      <dgm:t>
        <a:bodyPr/>
        <a:lstStyle/>
        <a:p>
          <a:pPr>
            <a:lnSpc>
              <a:spcPct val="100000"/>
            </a:lnSpc>
          </a:pPr>
          <a:r>
            <a:rPr lang="en-US"/>
            <a:t>Reconfigurations/Removal of Equipment, Chairs and Materials </a:t>
          </a:r>
        </a:p>
      </dgm:t>
    </dgm:pt>
    <dgm:pt modelId="{0F704BA9-613E-934F-B4D8-EAED7D387555}" type="parTrans" cxnId="{4E3EC5B0-8036-9B47-B9D0-E0DA4BAB73BF}">
      <dgm:prSet/>
      <dgm:spPr/>
      <dgm:t>
        <a:bodyPr/>
        <a:lstStyle/>
        <a:p>
          <a:endParaRPr lang="en-US"/>
        </a:p>
      </dgm:t>
    </dgm:pt>
    <dgm:pt modelId="{E28CFBBC-85A0-A64F-B173-873834F24562}" type="sibTrans" cxnId="{4E3EC5B0-8036-9B47-B9D0-E0DA4BAB73BF}">
      <dgm:prSet/>
      <dgm:spPr/>
      <dgm:t>
        <a:bodyPr/>
        <a:lstStyle/>
        <a:p>
          <a:endParaRPr lang="en-US"/>
        </a:p>
      </dgm:t>
    </dgm:pt>
    <dgm:pt modelId="{711B399B-1310-467F-BB85-6F0999EDAC57}" type="pres">
      <dgm:prSet presAssocID="{9F1BB462-6D4A-4E65-BC4E-27592123DCDB}" presName="root" presStyleCnt="0">
        <dgm:presLayoutVars>
          <dgm:dir/>
          <dgm:resizeHandles val="exact"/>
        </dgm:presLayoutVars>
      </dgm:prSet>
      <dgm:spPr/>
    </dgm:pt>
    <dgm:pt modelId="{6DB68E69-D899-4D4F-8F43-6CA91AE63B07}" type="pres">
      <dgm:prSet presAssocID="{B0EE2A6C-9536-40D5-9480-DEAAF529A181}" presName="compNode" presStyleCnt="0"/>
      <dgm:spPr/>
    </dgm:pt>
    <dgm:pt modelId="{5F7C308D-0EB5-4845-9872-27607543726F}" type="pres">
      <dgm:prSet presAssocID="{B0EE2A6C-9536-40D5-9480-DEAAF529A181}" presName="bgRect" presStyleLbl="bgShp" presStyleIdx="0" presStyleCnt="6" custLinFactNeighborX="693" custLinFactNeighborY="7946"/>
      <dgm:spPr/>
    </dgm:pt>
    <dgm:pt modelId="{D5A51BD2-07CE-4ED9-942B-31185830572D}" type="pres">
      <dgm:prSet presAssocID="{B0EE2A6C-9536-40D5-9480-DEAAF529A181}" presName="iconRect" presStyleLbl="node1" presStyleIdx="0" presStyleCnt="6"/>
      <dgm:spPr>
        <a:solidFill>
          <a:schemeClr val="accent5"/>
        </a:solidFill>
        <a:ln>
          <a:noFill/>
        </a:ln>
      </dgm:spPr>
    </dgm:pt>
    <dgm:pt modelId="{13FCB430-5E6D-461B-A70C-B1696E58BC42}" type="pres">
      <dgm:prSet presAssocID="{B0EE2A6C-9536-40D5-9480-DEAAF529A181}" presName="spaceRect" presStyleCnt="0"/>
      <dgm:spPr/>
    </dgm:pt>
    <dgm:pt modelId="{753C4556-709A-4AD4-BAEF-11E3396B619C}" type="pres">
      <dgm:prSet presAssocID="{B0EE2A6C-9536-40D5-9480-DEAAF529A181}" presName="parTx" presStyleLbl="revTx" presStyleIdx="0" presStyleCnt="6">
        <dgm:presLayoutVars>
          <dgm:chMax val="0"/>
          <dgm:chPref val="0"/>
        </dgm:presLayoutVars>
      </dgm:prSet>
      <dgm:spPr/>
    </dgm:pt>
    <dgm:pt modelId="{A8C9F9E1-3A83-4BCB-9F5B-F5E00304FFD7}" type="pres">
      <dgm:prSet presAssocID="{0CA75401-5607-4D06-9E23-C661F2A31B42}" presName="sibTrans" presStyleCnt="0"/>
      <dgm:spPr/>
    </dgm:pt>
    <dgm:pt modelId="{36713706-5517-E246-BC8D-1B823DA0AD8E}" type="pres">
      <dgm:prSet presAssocID="{6E7933D5-7955-8E42-B17E-2B637209E4F6}" presName="compNode" presStyleCnt="0"/>
      <dgm:spPr/>
    </dgm:pt>
    <dgm:pt modelId="{9D333E92-E1FE-4A41-B349-8FFEC82A7DC8}" type="pres">
      <dgm:prSet presAssocID="{6E7933D5-7955-8E42-B17E-2B637209E4F6}" presName="bgRect" presStyleLbl="bgShp" presStyleIdx="1" presStyleCnt="6"/>
      <dgm:spPr/>
    </dgm:pt>
    <dgm:pt modelId="{95C61CDA-54B5-BD4D-90CE-6EECC8E34A16}" type="pres">
      <dgm:prSet presAssocID="{6E7933D5-7955-8E42-B17E-2B637209E4F6}" presName="iconRect" presStyleLbl="node1" presStyleIdx="1" presStyleCnt="6"/>
      <dgm:spPr>
        <a:solidFill>
          <a:schemeClr val="accent3"/>
        </a:solidFill>
        <a:ln>
          <a:noFill/>
        </a:ln>
      </dgm:spPr>
    </dgm:pt>
    <dgm:pt modelId="{140D03CF-4C66-5049-976F-0DB34ED4A2FE}" type="pres">
      <dgm:prSet presAssocID="{6E7933D5-7955-8E42-B17E-2B637209E4F6}" presName="spaceRect" presStyleCnt="0"/>
      <dgm:spPr/>
    </dgm:pt>
    <dgm:pt modelId="{1A188701-2270-874D-9190-9138834B4748}" type="pres">
      <dgm:prSet presAssocID="{6E7933D5-7955-8E42-B17E-2B637209E4F6}" presName="parTx" presStyleLbl="revTx" presStyleIdx="1" presStyleCnt="6">
        <dgm:presLayoutVars>
          <dgm:chMax val="0"/>
          <dgm:chPref val="0"/>
        </dgm:presLayoutVars>
      </dgm:prSet>
      <dgm:spPr/>
    </dgm:pt>
    <dgm:pt modelId="{F9179C7A-7EA9-8044-9E64-CF77688B70A9}" type="pres">
      <dgm:prSet presAssocID="{E28CFBBC-85A0-A64F-B173-873834F24562}" presName="sibTrans" presStyleCnt="0"/>
      <dgm:spPr/>
    </dgm:pt>
    <dgm:pt modelId="{ACB1FFFD-AE90-44E3-AC92-CD3E3D68FC73}" type="pres">
      <dgm:prSet presAssocID="{9ED37A5E-BC2E-4E67-B51C-98B89044D257}" presName="compNode" presStyleCnt="0"/>
      <dgm:spPr/>
    </dgm:pt>
    <dgm:pt modelId="{53F4E2E6-F6CA-4D78-B60C-0F28577B2BFC}" type="pres">
      <dgm:prSet presAssocID="{9ED37A5E-BC2E-4E67-B51C-98B89044D257}" presName="bgRect" presStyleLbl="bgShp" presStyleIdx="2" presStyleCnt="6"/>
      <dgm:spPr/>
    </dgm:pt>
    <dgm:pt modelId="{08597541-F2E2-4956-848F-BC564A5AD4A1}" type="pres">
      <dgm:prSet presAssocID="{9ED37A5E-BC2E-4E67-B51C-98B89044D257}" presName="iconRect" presStyleLbl="node1" presStyleIdx="2" presStyleCnt="6"/>
      <dgm:spPr>
        <a:solidFill>
          <a:schemeClr val="accent2"/>
        </a:solidFill>
        <a:ln>
          <a:noFill/>
        </a:ln>
      </dgm:spPr>
    </dgm:pt>
    <dgm:pt modelId="{6B1EE0E2-D673-4086-B96D-6A9AB1BDBC3B}" type="pres">
      <dgm:prSet presAssocID="{9ED37A5E-BC2E-4E67-B51C-98B89044D257}" presName="spaceRect" presStyleCnt="0"/>
      <dgm:spPr/>
    </dgm:pt>
    <dgm:pt modelId="{44985096-6D71-4747-AD38-07958D5B5439}" type="pres">
      <dgm:prSet presAssocID="{9ED37A5E-BC2E-4E67-B51C-98B89044D257}" presName="parTx" presStyleLbl="revTx" presStyleIdx="2" presStyleCnt="6">
        <dgm:presLayoutVars>
          <dgm:chMax val="0"/>
          <dgm:chPref val="0"/>
        </dgm:presLayoutVars>
      </dgm:prSet>
      <dgm:spPr/>
    </dgm:pt>
    <dgm:pt modelId="{C5D6C26F-1199-4F80-814A-622AF3347A35}" type="pres">
      <dgm:prSet presAssocID="{FC542A87-7F57-43B1-B9A4-3361EF44CE42}" presName="sibTrans" presStyleCnt="0"/>
      <dgm:spPr/>
    </dgm:pt>
    <dgm:pt modelId="{04726E1D-2852-4E3F-B8BA-78715E162A97}" type="pres">
      <dgm:prSet presAssocID="{6A0301BE-BC3B-4EB4-B9E3-48B518156F38}" presName="compNode" presStyleCnt="0"/>
      <dgm:spPr/>
    </dgm:pt>
    <dgm:pt modelId="{1949A8A9-FC58-47D8-9188-33C6D4659C57}" type="pres">
      <dgm:prSet presAssocID="{6A0301BE-BC3B-4EB4-B9E3-48B518156F38}" presName="bgRect" presStyleLbl="bgShp" presStyleIdx="3" presStyleCnt="6"/>
      <dgm:spPr/>
    </dgm:pt>
    <dgm:pt modelId="{A949C87B-BAB8-475D-9E40-85CCBA49BB0B}" type="pres">
      <dgm:prSet presAssocID="{6A0301BE-BC3B-4EB4-B9E3-48B518156F38}" presName="iconRect" presStyleLbl="node1" presStyleIdx="3" presStyleCnt="6"/>
      <dgm:spPr>
        <a:solidFill>
          <a:srgbClr val="5790EE"/>
        </a:solidFill>
        <a:ln>
          <a:noFill/>
        </a:ln>
      </dgm:spPr>
    </dgm:pt>
    <dgm:pt modelId="{C143C3E1-4FDA-46D9-96E8-A1F68A1E1EE6}" type="pres">
      <dgm:prSet presAssocID="{6A0301BE-BC3B-4EB4-B9E3-48B518156F38}" presName="spaceRect" presStyleCnt="0"/>
      <dgm:spPr/>
    </dgm:pt>
    <dgm:pt modelId="{0B507277-6186-430C-99A7-D495DCD86F8A}" type="pres">
      <dgm:prSet presAssocID="{6A0301BE-BC3B-4EB4-B9E3-48B518156F38}" presName="parTx" presStyleLbl="revTx" presStyleIdx="3" presStyleCnt="6">
        <dgm:presLayoutVars>
          <dgm:chMax val="0"/>
          <dgm:chPref val="0"/>
        </dgm:presLayoutVars>
      </dgm:prSet>
      <dgm:spPr/>
    </dgm:pt>
    <dgm:pt modelId="{4E7E4CCB-0658-4622-A504-DDAC71768714}" type="pres">
      <dgm:prSet presAssocID="{448EAF63-1BB5-48F6-8E9E-41477B155FA2}" presName="sibTrans" presStyleCnt="0"/>
      <dgm:spPr/>
    </dgm:pt>
    <dgm:pt modelId="{EC4ABE40-C56E-4879-845B-D6F226EC7BE4}" type="pres">
      <dgm:prSet presAssocID="{628152C9-2427-4F34-A9BF-89B917AC2831}" presName="compNode" presStyleCnt="0"/>
      <dgm:spPr/>
    </dgm:pt>
    <dgm:pt modelId="{9A216F74-F0D6-481B-A025-CDF0F3D3C44D}" type="pres">
      <dgm:prSet presAssocID="{628152C9-2427-4F34-A9BF-89B917AC2831}" presName="bgRect" presStyleLbl="bgShp" presStyleIdx="4" presStyleCnt="6"/>
      <dgm:spPr/>
    </dgm:pt>
    <dgm:pt modelId="{02A50F02-6A42-41AE-AFDF-4823915C39E5}" type="pres">
      <dgm:prSet presAssocID="{628152C9-2427-4F34-A9BF-89B917AC2831}" presName="iconRect" presStyleLbl="node1" presStyleIdx="4" presStyleCnt="6"/>
      <dgm:spPr>
        <a:solidFill>
          <a:srgbClr val="CB54ED"/>
        </a:solidFill>
        <a:ln>
          <a:noFill/>
        </a:ln>
      </dgm:spPr>
    </dgm:pt>
    <dgm:pt modelId="{2BCA46B4-B692-4856-BF14-D81A4D9D4874}" type="pres">
      <dgm:prSet presAssocID="{628152C9-2427-4F34-A9BF-89B917AC2831}" presName="spaceRect" presStyleCnt="0"/>
      <dgm:spPr/>
    </dgm:pt>
    <dgm:pt modelId="{F6CF9F24-8CE3-43E0-AEB4-A03DA5D24F67}" type="pres">
      <dgm:prSet presAssocID="{628152C9-2427-4F34-A9BF-89B917AC2831}" presName="parTx" presStyleLbl="revTx" presStyleIdx="4" presStyleCnt="6">
        <dgm:presLayoutVars>
          <dgm:chMax val="0"/>
          <dgm:chPref val="0"/>
        </dgm:presLayoutVars>
      </dgm:prSet>
      <dgm:spPr/>
    </dgm:pt>
    <dgm:pt modelId="{41FD08A4-2D88-4948-BC30-DF1C2BDA577B}" type="pres">
      <dgm:prSet presAssocID="{A893A8A3-4944-47F5-89F2-E28B7D84798D}" presName="sibTrans" presStyleCnt="0"/>
      <dgm:spPr/>
    </dgm:pt>
    <dgm:pt modelId="{BAB0CD51-9D6B-4BD3-94B4-153CEFC889E1}" type="pres">
      <dgm:prSet presAssocID="{290C29C9-7732-43FE-8609-E0ECD0338303}" presName="compNode" presStyleCnt="0"/>
      <dgm:spPr/>
    </dgm:pt>
    <dgm:pt modelId="{4B5CB058-350F-458D-AD12-81532FD745CA}" type="pres">
      <dgm:prSet presAssocID="{290C29C9-7732-43FE-8609-E0ECD0338303}" presName="bgRect" presStyleLbl="bgShp" presStyleIdx="5" presStyleCnt="6"/>
      <dgm:spPr/>
    </dgm:pt>
    <dgm:pt modelId="{9F76C2C9-3032-4152-B168-530F7BD48A85}" type="pres">
      <dgm:prSet presAssocID="{290C29C9-7732-43FE-8609-E0ECD0338303}" presName="iconRect" presStyleLbl="node1" presStyleIdx="5" presStyleCnt="6"/>
      <dgm:spPr>
        <a:solidFill>
          <a:srgbClr val="ED515C"/>
        </a:solidFill>
        <a:ln>
          <a:noFill/>
        </a:ln>
      </dgm:spPr>
    </dgm:pt>
    <dgm:pt modelId="{E2B39B90-3137-43AA-949A-4102AADBB209}" type="pres">
      <dgm:prSet presAssocID="{290C29C9-7732-43FE-8609-E0ECD0338303}" presName="spaceRect" presStyleCnt="0"/>
      <dgm:spPr/>
    </dgm:pt>
    <dgm:pt modelId="{A5F9ECFD-E995-41AC-A411-A70E06ED969D}" type="pres">
      <dgm:prSet presAssocID="{290C29C9-7732-43FE-8609-E0ECD0338303}" presName="parTx" presStyleLbl="revTx" presStyleIdx="5" presStyleCnt="6">
        <dgm:presLayoutVars>
          <dgm:chMax val="0"/>
          <dgm:chPref val="0"/>
        </dgm:presLayoutVars>
      </dgm:prSet>
      <dgm:spPr/>
    </dgm:pt>
  </dgm:ptLst>
  <dgm:cxnLst>
    <dgm:cxn modelId="{53C7D216-1AAC-4526-9E29-687840C5D838}" srcId="{9F1BB462-6D4A-4E65-BC4E-27592123DCDB}" destId="{6A0301BE-BC3B-4EB4-B9E3-48B518156F38}" srcOrd="3" destOrd="0" parTransId="{527471B0-8B4E-4E5B-A905-B0E10784021D}" sibTransId="{448EAF63-1BB5-48F6-8E9E-41477B155FA2}"/>
    <dgm:cxn modelId="{DA3BBD23-2F4A-4D0C-9803-436B784B913E}" srcId="{9F1BB462-6D4A-4E65-BC4E-27592123DCDB}" destId="{9ED37A5E-BC2E-4E67-B51C-98B89044D257}" srcOrd="2" destOrd="0" parTransId="{D5F7608C-6A6C-4442-B555-2BE8F0F7B696}" sibTransId="{FC542A87-7F57-43B1-B9A4-3361EF44CE42}"/>
    <dgm:cxn modelId="{F67B6E25-F765-4EBC-8675-B38E079CD3CA}" srcId="{9F1BB462-6D4A-4E65-BC4E-27592123DCDB}" destId="{628152C9-2427-4F34-A9BF-89B917AC2831}" srcOrd="4" destOrd="0" parTransId="{642FAE57-250D-439E-A43E-75DE243E78B1}" sibTransId="{A893A8A3-4944-47F5-89F2-E28B7D84798D}"/>
    <dgm:cxn modelId="{84CE132A-4906-450F-853B-7F7B87E9F1D6}" type="presOf" srcId="{B0EE2A6C-9536-40D5-9480-DEAAF529A181}" destId="{753C4556-709A-4AD4-BAEF-11E3396B619C}" srcOrd="0" destOrd="0" presId="urn:microsoft.com/office/officeart/2018/2/layout/IconVerticalSolidList"/>
    <dgm:cxn modelId="{3D1C3A61-3CF0-4DCB-9063-922BB43B7FDA}" type="presOf" srcId="{628152C9-2427-4F34-A9BF-89B917AC2831}" destId="{F6CF9F24-8CE3-43E0-AEB4-A03DA5D24F67}" srcOrd="0" destOrd="0" presId="urn:microsoft.com/office/officeart/2018/2/layout/IconVerticalSolidList"/>
    <dgm:cxn modelId="{18E73F55-1D5E-4E81-86C2-99F68AFAD3FD}" type="presOf" srcId="{9ED37A5E-BC2E-4E67-B51C-98B89044D257}" destId="{44985096-6D71-4747-AD38-07958D5B5439}" srcOrd="0" destOrd="0" presId="urn:microsoft.com/office/officeart/2018/2/layout/IconVerticalSolidList"/>
    <dgm:cxn modelId="{4E3EC5B0-8036-9B47-B9D0-E0DA4BAB73BF}" srcId="{9F1BB462-6D4A-4E65-BC4E-27592123DCDB}" destId="{6E7933D5-7955-8E42-B17E-2B637209E4F6}" srcOrd="1" destOrd="0" parTransId="{0F704BA9-613E-934F-B4D8-EAED7D387555}" sibTransId="{E28CFBBC-85A0-A64F-B173-873834F24562}"/>
    <dgm:cxn modelId="{481795B6-3F2D-854E-B443-405176C73F44}" type="presOf" srcId="{6E7933D5-7955-8E42-B17E-2B637209E4F6}" destId="{1A188701-2270-874D-9190-9138834B4748}" srcOrd="0" destOrd="0" presId="urn:microsoft.com/office/officeart/2018/2/layout/IconVerticalSolidList"/>
    <dgm:cxn modelId="{A52BBFBD-3648-4663-804F-A73C23C6F603}" type="presOf" srcId="{9F1BB462-6D4A-4E65-BC4E-27592123DCDB}" destId="{711B399B-1310-467F-BB85-6F0999EDAC57}" srcOrd="0" destOrd="0" presId="urn:microsoft.com/office/officeart/2018/2/layout/IconVerticalSolidList"/>
    <dgm:cxn modelId="{45883BCA-4CB8-47D3-922D-346F99A61EC0}" srcId="{9F1BB462-6D4A-4E65-BC4E-27592123DCDB}" destId="{B0EE2A6C-9536-40D5-9480-DEAAF529A181}" srcOrd="0" destOrd="0" parTransId="{B55FAA57-2C93-46AD-A9CD-50DD52E097F5}" sibTransId="{0CA75401-5607-4D06-9E23-C661F2A31B42}"/>
    <dgm:cxn modelId="{FFBED3D1-D8BA-40CD-A90C-A0B139CECE56}" type="presOf" srcId="{290C29C9-7732-43FE-8609-E0ECD0338303}" destId="{A5F9ECFD-E995-41AC-A411-A70E06ED969D}" srcOrd="0" destOrd="0" presId="urn:microsoft.com/office/officeart/2018/2/layout/IconVerticalSolidList"/>
    <dgm:cxn modelId="{574DE4D9-2996-4760-AE01-1A5D57608EC1}" type="presOf" srcId="{6A0301BE-BC3B-4EB4-B9E3-48B518156F38}" destId="{0B507277-6186-430C-99A7-D495DCD86F8A}" srcOrd="0" destOrd="0" presId="urn:microsoft.com/office/officeart/2018/2/layout/IconVerticalSolidList"/>
    <dgm:cxn modelId="{7846B7E5-DA57-48EF-A249-BCE8C6E72759}" srcId="{9F1BB462-6D4A-4E65-BC4E-27592123DCDB}" destId="{290C29C9-7732-43FE-8609-E0ECD0338303}" srcOrd="5" destOrd="0" parTransId="{55AD5051-9102-4964-A8C5-282400A1B8EF}" sibTransId="{771E0731-7F13-4ABA-982A-343829211294}"/>
    <dgm:cxn modelId="{6526CD37-1DAD-46CF-8BDC-0ECD715C1471}" type="presParOf" srcId="{711B399B-1310-467F-BB85-6F0999EDAC57}" destId="{6DB68E69-D899-4D4F-8F43-6CA91AE63B07}" srcOrd="0" destOrd="0" presId="urn:microsoft.com/office/officeart/2018/2/layout/IconVerticalSolidList"/>
    <dgm:cxn modelId="{CA6F9EC2-06E1-4606-8710-FFBFC893CB84}" type="presParOf" srcId="{6DB68E69-D899-4D4F-8F43-6CA91AE63B07}" destId="{5F7C308D-0EB5-4845-9872-27607543726F}" srcOrd="0" destOrd="0" presId="urn:microsoft.com/office/officeart/2018/2/layout/IconVerticalSolidList"/>
    <dgm:cxn modelId="{68BCB645-83F2-4FF0-B131-24D14EE786E3}" type="presParOf" srcId="{6DB68E69-D899-4D4F-8F43-6CA91AE63B07}" destId="{D5A51BD2-07CE-4ED9-942B-31185830572D}" srcOrd="1" destOrd="0" presId="urn:microsoft.com/office/officeart/2018/2/layout/IconVerticalSolidList"/>
    <dgm:cxn modelId="{9A9D65D5-95EF-44C0-9947-AB9CB4578AE1}" type="presParOf" srcId="{6DB68E69-D899-4D4F-8F43-6CA91AE63B07}" destId="{13FCB430-5E6D-461B-A70C-B1696E58BC42}" srcOrd="2" destOrd="0" presId="urn:microsoft.com/office/officeart/2018/2/layout/IconVerticalSolidList"/>
    <dgm:cxn modelId="{57DD8F40-D424-49F2-AA4A-EC793ADB693B}" type="presParOf" srcId="{6DB68E69-D899-4D4F-8F43-6CA91AE63B07}" destId="{753C4556-709A-4AD4-BAEF-11E3396B619C}" srcOrd="3" destOrd="0" presId="urn:microsoft.com/office/officeart/2018/2/layout/IconVerticalSolidList"/>
    <dgm:cxn modelId="{DBF40659-825C-4D83-A415-8A8466E22069}" type="presParOf" srcId="{711B399B-1310-467F-BB85-6F0999EDAC57}" destId="{A8C9F9E1-3A83-4BCB-9F5B-F5E00304FFD7}" srcOrd="1" destOrd="0" presId="urn:microsoft.com/office/officeart/2018/2/layout/IconVerticalSolidList"/>
    <dgm:cxn modelId="{28168EE9-4706-3E44-A143-F1F5C12A237E}" type="presParOf" srcId="{711B399B-1310-467F-BB85-6F0999EDAC57}" destId="{36713706-5517-E246-BC8D-1B823DA0AD8E}" srcOrd="2" destOrd="0" presId="urn:microsoft.com/office/officeart/2018/2/layout/IconVerticalSolidList"/>
    <dgm:cxn modelId="{F2058142-BF2B-694C-96FB-33F12F867A22}" type="presParOf" srcId="{36713706-5517-E246-BC8D-1B823DA0AD8E}" destId="{9D333E92-E1FE-4A41-B349-8FFEC82A7DC8}" srcOrd="0" destOrd="0" presId="urn:microsoft.com/office/officeart/2018/2/layout/IconVerticalSolidList"/>
    <dgm:cxn modelId="{E36FC379-1795-B34E-941D-EA264A9DDD7F}" type="presParOf" srcId="{36713706-5517-E246-BC8D-1B823DA0AD8E}" destId="{95C61CDA-54B5-BD4D-90CE-6EECC8E34A16}" srcOrd="1" destOrd="0" presId="urn:microsoft.com/office/officeart/2018/2/layout/IconVerticalSolidList"/>
    <dgm:cxn modelId="{0761661A-A084-5B43-91E9-26B13812B0BE}" type="presParOf" srcId="{36713706-5517-E246-BC8D-1B823DA0AD8E}" destId="{140D03CF-4C66-5049-976F-0DB34ED4A2FE}" srcOrd="2" destOrd="0" presId="urn:microsoft.com/office/officeart/2018/2/layout/IconVerticalSolidList"/>
    <dgm:cxn modelId="{A6D7BA97-9425-C54B-B480-11BCC4BBC4BE}" type="presParOf" srcId="{36713706-5517-E246-BC8D-1B823DA0AD8E}" destId="{1A188701-2270-874D-9190-9138834B4748}" srcOrd="3" destOrd="0" presId="urn:microsoft.com/office/officeart/2018/2/layout/IconVerticalSolidList"/>
    <dgm:cxn modelId="{B1B93352-A1F4-6446-834B-C684731475E4}" type="presParOf" srcId="{711B399B-1310-467F-BB85-6F0999EDAC57}" destId="{F9179C7A-7EA9-8044-9E64-CF77688B70A9}" srcOrd="3" destOrd="0" presId="urn:microsoft.com/office/officeart/2018/2/layout/IconVerticalSolidList"/>
    <dgm:cxn modelId="{B64BC000-4BD2-4B89-83ED-F75E0FDBC394}" type="presParOf" srcId="{711B399B-1310-467F-BB85-6F0999EDAC57}" destId="{ACB1FFFD-AE90-44E3-AC92-CD3E3D68FC73}" srcOrd="4" destOrd="0" presId="urn:microsoft.com/office/officeart/2018/2/layout/IconVerticalSolidList"/>
    <dgm:cxn modelId="{643B77E6-3C81-4C9A-8024-BF3581CFD3ED}" type="presParOf" srcId="{ACB1FFFD-AE90-44E3-AC92-CD3E3D68FC73}" destId="{53F4E2E6-F6CA-4D78-B60C-0F28577B2BFC}" srcOrd="0" destOrd="0" presId="urn:microsoft.com/office/officeart/2018/2/layout/IconVerticalSolidList"/>
    <dgm:cxn modelId="{FC65AA14-56C6-4256-AE7E-EBC03B5083BE}" type="presParOf" srcId="{ACB1FFFD-AE90-44E3-AC92-CD3E3D68FC73}" destId="{08597541-F2E2-4956-848F-BC564A5AD4A1}" srcOrd="1" destOrd="0" presId="urn:microsoft.com/office/officeart/2018/2/layout/IconVerticalSolidList"/>
    <dgm:cxn modelId="{12822C97-17E9-4EB0-B6F3-562C7CD5FABC}" type="presParOf" srcId="{ACB1FFFD-AE90-44E3-AC92-CD3E3D68FC73}" destId="{6B1EE0E2-D673-4086-B96D-6A9AB1BDBC3B}" srcOrd="2" destOrd="0" presId="urn:microsoft.com/office/officeart/2018/2/layout/IconVerticalSolidList"/>
    <dgm:cxn modelId="{6B18A65D-70A5-4D31-9C14-DA0417425618}" type="presParOf" srcId="{ACB1FFFD-AE90-44E3-AC92-CD3E3D68FC73}" destId="{44985096-6D71-4747-AD38-07958D5B5439}" srcOrd="3" destOrd="0" presId="urn:microsoft.com/office/officeart/2018/2/layout/IconVerticalSolidList"/>
    <dgm:cxn modelId="{F73F15A2-8A52-4897-8DC0-1C82CB600C2D}" type="presParOf" srcId="{711B399B-1310-467F-BB85-6F0999EDAC57}" destId="{C5D6C26F-1199-4F80-814A-622AF3347A35}" srcOrd="5" destOrd="0" presId="urn:microsoft.com/office/officeart/2018/2/layout/IconVerticalSolidList"/>
    <dgm:cxn modelId="{5DF4F71E-7E1C-47F0-A3EA-86A3DC795055}" type="presParOf" srcId="{711B399B-1310-467F-BB85-6F0999EDAC57}" destId="{04726E1D-2852-4E3F-B8BA-78715E162A97}" srcOrd="6" destOrd="0" presId="urn:microsoft.com/office/officeart/2018/2/layout/IconVerticalSolidList"/>
    <dgm:cxn modelId="{9422E221-E7BD-4993-918E-B519DDC97139}" type="presParOf" srcId="{04726E1D-2852-4E3F-B8BA-78715E162A97}" destId="{1949A8A9-FC58-47D8-9188-33C6D4659C57}" srcOrd="0" destOrd="0" presId="urn:microsoft.com/office/officeart/2018/2/layout/IconVerticalSolidList"/>
    <dgm:cxn modelId="{AB51494F-57F5-4391-872E-A5843AEE0632}" type="presParOf" srcId="{04726E1D-2852-4E3F-B8BA-78715E162A97}" destId="{A949C87B-BAB8-475D-9E40-85CCBA49BB0B}" srcOrd="1" destOrd="0" presId="urn:microsoft.com/office/officeart/2018/2/layout/IconVerticalSolidList"/>
    <dgm:cxn modelId="{4A3AAA40-B831-472F-822D-22232E0CE850}" type="presParOf" srcId="{04726E1D-2852-4E3F-B8BA-78715E162A97}" destId="{C143C3E1-4FDA-46D9-96E8-A1F68A1E1EE6}" srcOrd="2" destOrd="0" presId="urn:microsoft.com/office/officeart/2018/2/layout/IconVerticalSolidList"/>
    <dgm:cxn modelId="{70D271E3-847F-483D-925A-58A258F2ADCB}" type="presParOf" srcId="{04726E1D-2852-4E3F-B8BA-78715E162A97}" destId="{0B507277-6186-430C-99A7-D495DCD86F8A}" srcOrd="3" destOrd="0" presId="urn:microsoft.com/office/officeart/2018/2/layout/IconVerticalSolidList"/>
    <dgm:cxn modelId="{FC577417-5A2D-410E-8D8D-18813BA087B9}" type="presParOf" srcId="{711B399B-1310-467F-BB85-6F0999EDAC57}" destId="{4E7E4CCB-0658-4622-A504-DDAC71768714}" srcOrd="7" destOrd="0" presId="urn:microsoft.com/office/officeart/2018/2/layout/IconVerticalSolidList"/>
    <dgm:cxn modelId="{F3C12110-8243-42AD-82BC-9A17508C1725}" type="presParOf" srcId="{711B399B-1310-467F-BB85-6F0999EDAC57}" destId="{EC4ABE40-C56E-4879-845B-D6F226EC7BE4}" srcOrd="8" destOrd="0" presId="urn:microsoft.com/office/officeart/2018/2/layout/IconVerticalSolidList"/>
    <dgm:cxn modelId="{C8E89BDB-D625-44B0-AF26-F6D1137DF315}" type="presParOf" srcId="{EC4ABE40-C56E-4879-845B-D6F226EC7BE4}" destId="{9A216F74-F0D6-481B-A025-CDF0F3D3C44D}" srcOrd="0" destOrd="0" presId="urn:microsoft.com/office/officeart/2018/2/layout/IconVerticalSolidList"/>
    <dgm:cxn modelId="{AF4B4FE8-5259-40AF-878C-C2A9227F4DA3}" type="presParOf" srcId="{EC4ABE40-C56E-4879-845B-D6F226EC7BE4}" destId="{02A50F02-6A42-41AE-AFDF-4823915C39E5}" srcOrd="1" destOrd="0" presId="urn:microsoft.com/office/officeart/2018/2/layout/IconVerticalSolidList"/>
    <dgm:cxn modelId="{6E6464A1-CDB3-49E8-BBA2-E8C00050161D}" type="presParOf" srcId="{EC4ABE40-C56E-4879-845B-D6F226EC7BE4}" destId="{2BCA46B4-B692-4856-BF14-D81A4D9D4874}" srcOrd="2" destOrd="0" presId="urn:microsoft.com/office/officeart/2018/2/layout/IconVerticalSolidList"/>
    <dgm:cxn modelId="{662454AF-8789-4B92-8244-98C168EDF3FA}" type="presParOf" srcId="{EC4ABE40-C56E-4879-845B-D6F226EC7BE4}" destId="{F6CF9F24-8CE3-43E0-AEB4-A03DA5D24F67}" srcOrd="3" destOrd="0" presId="urn:microsoft.com/office/officeart/2018/2/layout/IconVerticalSolidList"/>
    <dgm:cxn modelId="{AD0B07B6-2E48-481F-8886-5965144B14E8}" type="presParOf" srcId="{711B399B-1310-467F-BB85-6F0999EDAC57}" destId="{41FD08A4-2D88-4948-BC30-DF1C2BDA577B}" srcOrd="9" destOrd="0" presId="urn:microsoft.com/office/officeart/2018/2/layout/IconVerticalSolidList"/>
    <dgm:cxn modelId="{AF2F17F0-7C79-46D0-8006-6EBDF25AFE5E}" type="presParOf" srcId="{711B399B-1310-467F-BB85-6F0999EDAC57}" destId="{BAB0CD51-9D6B-4BD3-94B4-153CEFC889E1}" srcOrd="10" destOrd="0" presId="urn:microsoft.com/office/officeart/2018/2/layout/IconVerticalSolidList"/>
    <dgm:cxn modelId="{0DA0ECD0-A63F-4623-9211-928D5563AB4A}" type="presParOf" srcId="{BAB0CD51-9D6B-4BD3-94B4-153CEFC889E1}" destId="{4B5CB058-350F-458D-AD12-81532FD745CA}" srcOrd="0" destOrd="0" presId="urn:microsoft.com/office/officeart/2018/2/layout/IconVerticalSolidList"/>
    <dgm:cxn modelId="{8C3CB3FE-6330-485B-BDDD-4CBF91004E56}" type="presParOf" srcId="{BAB0CD51-9D6B-4BD3-94B4-153CEFC889E1}" destId="{9F76C2C9-3032-4152-B168-530F7BD48A85}" srcOrd="1" destOrd="0" presId="urn:microsoft.com/office/officeart/2018/2/layout/IconVerticalSolidList"/>
    <dgm:cxn modelId="{8614EB4E-DED4-47F5-8881-9A4D73BAC779}" type="presParOf" srcId="{BAB0CD51-9D6B-4BD3-94B4-153CEFC889E1}" destId="{E2B39B90-3137-43AA-949A-4102AADBB209}" srcOrd="2" destOrd="0" presId="urn:microsoft.com/office/officeart/2018/2/layout/IconVerticalSolidList"/>
    <dgm:cxn modelId="{E0776616-16A4-4A8C-ABA9-695B99DFCC82}" type="presParOf" srcId="{BAB0CD51-9D6B-4BD3-94B4-153CEFC889E1}" destId="{A5F9ECFD-E995-41AC-A411-A70E06ED96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383A3-82B8-2A40-B8E3-993C5EF14018}">
      <dsp:nvSpPr>
        <dsp:cNvPr id="0" name=""/>
        <dsp:cNvSpPr/>
      </dsp:nvSpPr>
      <dsp:spPr>
        <a:xfrm rot="5400000">
          <a:off x="4897889" y="-1927235"/>
          <a:ext cx="968995" cy="5065776"/>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The virus can remain in the air for 3 to 4 hours, but most particulates fall much more quickly.</a:t>
          </a:r>
        </a:p>
      </dsp:txBody>
      <dsp:txXfrm rot="-5400000">
        <a:off x="2849499" y="168457"/>
        <a:ext cx="5018474" cy="874391"/>
      </dsp:txXfrm>
    </dsp:sp>
    <dsp:sp modelId="{D105AFFE-C035-6943-AFB2-C25A2AE617AD}">
      <dsp:nvSpPr>
        <dsp:cNvPr id="0" name=""/>
        <dsp:cNvSpPr/>
      </dsp:nvSpPr>
      <dsp:spPr>
        <a:xfrm>
          <a:off x="0" y="30"/>
          <a:ext cx="2849499" cy="1211244"/>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Airborne</a:t>
          </a:r>
        </a:p>
      </dsp:txBody>
      <dsp:txXfrm>
        <a:off x="59128" y="59158"/>
        <a:ext cx="2731243" cy="1092988"/>
      </dsp:txXfrm>
    </dsp:sp>
    <dsp:sp modelId="{01CB6AB4-7202-A14B-A7ED-9FBE48799BE4}">
      <dsp:nvSpPr>
        <dsp:cNvPr id="0" name=""/>
        <dsp:cNvSpPr/>
      </dsp:nvSpPr>
      <dsp:spPr>
        <a:xfrm rot="5400000">
          <a:off x="4897889" y="-655428"/>
          <a:ext cx="968995" cy="5065776"/>
        </a:xfrm>
        <a:prstGeom prst="round2SameRect">
          <a:avLst/>
        </a:prstGeom>
        <a:solidFill>
          <a:schemeClr val="accent2">
            <a:tint val="40000"/>
            <a:alpha val="90000"/>
            <a:hueOff val="-3237223"/>
            <a:satOff val="-11531"/>
            <a:lumOff val="-1390"/>
            <a:alphaOff val="0"/>
          </a:schemeClr>
        </a:solidFill>
        <a:ln w="15875" cap="rnd" cmpd="sng" algn="ctr">
          <a:solidFill>
            <a:schemeClr val="accent2">
              <a:tint val="40000"/>
              <a:alpha val="90000"/>
              <a:hueOff val="-3237223"/>
              <a:satOff val="-11531"/>
              <a:lumOff val="-13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The length of time the virus can remain on surfaces varies</a:t>
          </a:r>
        </a:p>
        <a:p>
          <a:pPr marL="228600" lvl="2" indent="-114300" algn="l" defTabSz="577850">
            <a:lnSpc>
              <a:spcPct val="90000"/>
            </a:lnSpc>
            <a:spcBef>
              <a:spcPct val="0"/>
            </a:spcBef>
            <a:spcAft>
              <a:spcPct val="15000"/>
            </a:spcAft>
            <a:buChar char="•"/>
          </a:pPr>
          <a:r>
            <a:rPr lang="en-US" sz="1300" kern="1200"/>
            <a:t>Copper – up to 4 hours</a:t>
          </a:r>
        </a:p>
        <a:p>
          <a:pPr marL="228600" lvl="2" indent="-114300" algn="l" defTabSz="577850">
            <a:lnSpc>
              <a:spcPct val="90000"/>
            </a:lnSpc>
            <a:spcBef>
              <a:spcPct val="0"/>
            </a:spcBef>
            <a:spcAft>
              <a:spcPct val="15000"/>
            </a:spcAft>
            <a:buChar char="•"/>
          </a:pPr>
          <a:r>
            <a:rPr lang="en-US" sz="1300" kern="1200"/>
            <a:t>Plastic and Stainless Steel – 2 to 3 days</a:t>
          </a:r>
        </a:p>
        <a:p>
          <a:pPr marL="228600" lvl="2" indent="-114300" algn="l" defTabSz="577850">
            <a:lnSpc>
              <a:spcPct val="90000"/>
            </a:lnSpc>
            <a:spcBef>
              <a:spcPct val="0"/>
            </a:spcBef>
            <a:spcAft>
              <a:spcPct val="15000"/>
            </a:spcAft>
            <a:buChar char="•"/>
          </a:pPr>
          <a:r>
            <a:rPr lang="en-US" sz="1300" kern="1200"/>
            <a:t>Cardboard – up to 24 hours</a:t>
          </a:r>
        </a:p>
      </dsp:txBody>
      <dsp:txXfrm rot="-5400000">
        <a:off x="2849499" y="1440264"/>
        <a:ext cx="5018474" cy="874391"/>
      </dsp:txXfrm>
    </dsp:sp>
    <dsp:sp modelId="{49E9C65A-6040-894D-AA3E-357CD0989DC9}">
      <dsp:nvSpPr>
        <dsp:cNvPr id="0" name=""/>
        <dsp:cNvSpPr/>
      </dsp:nvSpPr>
      <dsp:spPr>
        <a:xfrm>
          <a:off x="0" y="1271837"/>
          <a:ext cx="2849499" cy="1211244"/>
        </a:xfrm>
        <a:prstGeom prst="roundRec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Surfaces</a:t>
          </a:r>
        </a:p>
      </dsp:txBody>
      <dsp:txXfrm>
        <a:off x="59128" y="1330965"/>
        <a:ext cx="2731243" cy="10929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CEC3B-8DE3-4BEB-AC11-402FB2F20911}">
      <dsp:nvSpPr>
        <dsp:cNvPr id="0" name=""/>
        <dsp:cNvSpPr/>
      </dsp:nvSpPr>
      <dsp:spPr>
        <a:xfrm>
          <a:off x="617269" y="132301"/>
          <a:ext cx="657166" cy="657166"/>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D9B05-E75E-44DB-A0C6-85CDE2E77172}">
      <dsp:nvSpPr>
        <dsp:cNvPr id="0" name=""/>
        <dsp:cNvSpPr/>
      </dsp:nvSpPr>
      <dsp:spPr>
        <a:xfrm>
          <a:off x="7043" y="904045"/>
          <a:ext cx="1877617" cy="281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Reopening</a:t>
          </a:r>
        </a:p>
      </dsp:txBody>
      <dsp:txXfrm>
        <a:off x="7043" y="904045"/>
        <a:ext cx="1877617" cy="281642"/>
      </dsp:txXfrm>
    </dsp:sp>
    <dsp:sp modelId="{84C5765D-0235-461C-90A8-52B2E2A00067}">
      <dsp:nvSpPr>
        <dsp:cNvPr id="0" name=""/>
        <dsp:cNvSpPr/>
      </dsp:nvSpPr>
      <dsp:spPr>
        <a:xfrm>
          <a:off x="135622" y="1238980"/>
          <a:ext cx="1877617" cy="1557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kern="1200" dirty="0"/>
            <a:t>1: </a:t>
          </a:r>
          <a:r>
            <a:rPr lang="en-US" sz="1100" kern="1200" dirty="0"/>
            <a:t>Athletes only in the gym area.  </a:t>
          </a:r>
        </a:p>
        <a:p>
          <a:pPr marL="0" lvl="0" indent="0" algn="l" defTabSz="488950">
            <a:lnSpc>
              <a:spcPct val="100000"/>
            </a:lnSpc>
            <a:spcBef>
              <a:spcPct val="0"/>
            </a:spcBef>
            <a:spcAft>
              <a:spcPct val="35000"/>
            </a:spcAft>
            <a:buNone/>
          </a:pPr>
          <a:r>
            <a:rPr lang="en-US" sz="1100" b="1" kern="1200" dirty="0"/>
            <a:t>2: </a:t>
          </a:r>
          <a:r>
            <a:rPr lang="en-US" sz="1100" b="0" kern="1200" dirty="0"/>
            <a:t>Manage student to instructor ratios</a:t>
          </a:r>
        </a:p>
        <a:p>
          <a:pPr marL="0" lvl="0" indent="0" algn="l" defTabSz="488950">
            <a:lnSpc>
              <a:spcPct val="100000"/>
            </a:lnSpc>
            <a:spcBef>
              <a:spcPct val="0"/>
            </a:spcBef>
            <a:spcAft>
              <a:spcPct val="35000"/>
            </a:spcAft>
            <a:buNone/>
          </a:pPr>
          <a:r>
            <a:rPr lang="en-US" sz="1100" b="1" kern="1200" dirty="0"/>
            <a:t>3: </a:t>
          </a:r>
          <a:r>
            <a:rPr lang="en-US" sz="1100" kern="1200" dirty="0"/>
            <a:t>Limit number of classes in training area.</a:t>
          </a:r>
        </a:p>
        <a:p>
          <a:pPr marL="0" lvl="0" indent="0" algn="l" defTabSz="488950">
            <a:lnSpc>
              <a:spcPct val="100000"/>
            </a:lnSpc>
            <a:spcBef>
              <a:spcPct val="0"/>
            </a:spcBef>
            <a:spcAft>
              <a:spcPct val="35000"/>
            </a:spcAft>
            <a:buNone/>
          </a:pPr>
          <a:r>
            <a:rPr lang="en-US" sz="1100" b="1" kern="1200" dirty="0"/>
            <a:t>4: </a:t>
          </a:r>
          <a:r>
            <a:rPr lang="en-US" sz="1100" kern="1200" dirty="0"/>
            <a:t>Special Events/parent showcases at later date, under state guidelines</a:t>
          </a:r>
        </a:p>
      </dsp:txBody>
      <dsp:txXfrm>
        <a:off x="135622" y="1238980"/>
        <a:ext cx="1877617" cy="1557934"/>
      </dsp:txXfrm>
    </dsp:sp>
    <dsp:sp modelId="{C56145D5-AC22-4A58-AFAE-FE28C2700F6F}">
      <dsp:nvSpPr>
        <dsp:cNvPr id="0" name=""/>
        <dsp:cNvSpPr/>
      </dsp:nvSpPr>
      <dsp:spPr>
        <a:xfrm>
          <a:off x="2823469" y="132301"/>
          <a:ext cx="657166" cy="657166"/>
        </a:xfrm>
        <a:prstGeom prst="rect">
          <a:avLst/>
        </a:prstGeom>
        <a:blipFill>
          <a:blip xmlns:r="http://schemas.openxmlformats.org/officeDocument/2006/relationships" r:embed="rId3">
            <a:duotone>
              <a:schemeClr val="accent4">
                <a:shade val="45000"/>
                <a:satMod val="135000"/>
              </a:schemeClr>
              <a:prstClr val="white"/>
            </a:duotone>
            <a:extLst>
              <a:ext uri="{837473B0-CC2E-450A-ABE3-18F120FF3D39}">
                <a1611:picAttrSrcUrl xmlns:a1611="http://schemas.microsoft.com/office/drawing/2016/11/main" r:i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D8EEF-1DDC-44AB-ABD7-2127833E4183}">
      <dsp:nvSpPr>
        <dsp:cNvPr id="0" name=""/>
        <dsp:cNvSpPr/>
      </dsp:nvSpPr>
      <dsp:spPr>
        <a:xfrm>
          <a:off x="2213244" y="904045"/>
          <a:ext cx="1877617" cy="281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Separate Entrance &amp; Exit</a:t>
          </a:r>
        </a:p>
      </dsp:txBody>
      <dsp:txXfrm>
        <a:off x="2213244" y="904045"/>
        <a:ext cx="1877617" cy="281642"/>
      </dsp:txXfrm>
    </dsp:sp>
    <dsp:sp modelId="{8F62B3BD-74DB-4FF6-865F-0E589D504713}">
      <dsp:nvSpPr>
        <dsp:cNvPr id="0" name=""/>
        <dsp:cNvSpPr/>
      </dsp:nvSpPr>
      <dsp:spPr>
        <a:xfrm>
          <a:off x="2213244" y="1238980"/>
          <a:ext cx="1877617" cy="1557934"/>
        </a:xfrm>
        <a:prstGeom prst="rect">
          <a:avLst/>
        </a:prstGeom>
        <a:noFill/>
        <a:ln>
          <a:noFill/>
        </a:ln>
        <a:effectLst/>
      </dsp:spPr>
      <dsp:style>
        <a:lnRef idx="0">
          <a:scrgbClr r="0" g="0" b="0"/>
        </a:lnRef>
        <a:fillRef idx="0">
          <a:scrgbClr r="0" g="0" b="0"/>
        </a:fillRef>
        <a:effectRef idx="0">
          <a:scrgbClr r="0" g="0" b="0"/>
        </a:effectRef>
        <a:fontRef idx="minor"/>
      </dsp:style>
    </dsp:sp>
    <dsp:sp modelId="{C4E4B767-B1BA-4E0E-9A4C-353F7C910655}">
      <dsp:nvSpPr>
        <dsp:cNvPr id="0" name=""/>
        <dsp:cNvSpPr/>
      </dsp:nvSpPr>
      <dsp:spPr>
        <a:xfrm>
          <a:off x="5029670" y="132301"/>
          <a:ext cx="657166" cy="657166"/>
        </a:xfrm>
        <a:prstGeom prst="rect">
          <a:avLst/>
        </a:prstGeom>
        <a:blipFill>
          <a:blip xmlns:r="http://schemas.openxmlformats.org/officeDocument/2006/relationships" r:embed="rId5">
            <a:duotone>
              <a:schemeClr val="accent6">
                <a:shade val="45000"/>
                <a:satMod val="135000"/>
              </a:schemeClr>
              <a:prstClr val="white"/>
            </a:duotone>
            <a:extLst>
              <a:ext uri="{837473B0-CC2E-450A-ABE3-18F120FF3D39}">
                <a1611:picAttrSrcUrl xmlns:a1611="http://schemas.microsoft.com/office/drawing/2016/11/main" r:i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114CE-64DC-4526-9624-633A612F6B72}">
      <dsp:nvSpPr>
        <dsp:cNvPr id="0" name=""/>
        <dsp:cNvSpPr/>
      </dsp:nvSpPr>
      <dsp:spPr>
        <a:xfrm>
          <a:off x="4419445" y="904045"/>
          <a:ext cx="1877617" cy="281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Staggered Class Times</a:t>
          </a:r>
        </a:p>
      </dsp:txBody>
      <dsp:txXfrm>
        <a:off x="4419445" y="904045"/>
        <a:ext cx="1877617" cy="281642"/>
      </dsp:txXfrm>
    </dsp:sp>
    <dsp:sp modelId="{F694FA3C-E79F-45C6-83E5-E1CAF9AA1A24}">
      <dsp:nvSpPr>
        <dsp:cNvPr id="0" name=""/>
        <dsp:cNvSpPr/>
      </dsp:nvSpPr>
      <dsp:spPr>
        <a:xfrm>
          <a:off x="4419445" y="1238980"/>
          <a:ext cx="1877617" cy="1557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Adjustments made to class times to allow for more physical distancing and time to clean/disinfect.</a:t>
          </a:r>
        </a:p>
      </dsp:txBody>
      <dsp:txXfrm>
        <a:off x="4419445" y="1238980"/>
        <a:ext cx="1877617" cy="1557934"/>
      </dsp:txXfrm>
    </dsp:sp>
    <dsp:sp modelId="{D8E8F69B-B11E-9A4F-8A07-307798ED5E65}">
      <dsp:nvSpPr>
        <dsp:cNvPr id="0" name=""/>
        <dsp:cNvSpPr/>
      </dsp:nvSpPr>
      <dsp:spPr>
        <a:xfrm>
          <a:off x="7235871" y="132301"/>
          <a:ext cx="657166" cy="657166"/>
        </a:xfrm>
        <a:prstGeom prst="rect">
          <a:avLst/>
        </a:prstGeom>
        <a:blipFill>
          <a:blip xmlns:r="http://schemas.openxmlformats.org/officeDocument/2006/relationships" r:embed="rId7">
            <a:duotone>
              <a:prstClr val="black"/>
              <a:schemeClr val="accent2">
                <a:tint val="45000"/>
                <a:satMod val="400000"/>
              </a:schemeClr>
            </a:duotone>
            <a:extLst>
              <a:ext uri="{28A0092B-C50C-407E-A947-70E740481C1C}">
                <a14:useLocalDpi xmlns:a14="http://schemas.microsoft.com/office/drawing/2010/main" val="0"/>
              </a:ext>
            </a:extLst>
          </a:blip>
          <a:srcRect/>
          <a:stretch>
            <a:fillRect l="-17000" r="-1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28469-F47C-2141-B51B-2E819D880FF5}">
      <dsp:nvSpPr>
        <dsp:cNvPr id="0" name=""/>
        <dsp:cNvSpPr/>
      </dsp:nvSpPr>
      <dsp:spPr>
        <a:xfrm>
          <a:off x="6625645" y="904045"/>
          <a:ext cx="1877617" cy="281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Utilize Digital Processes</a:t>
          </a:r>
        </a:p>
      </dsp:txBody>
      <dsp:txXfrm>
        <a:off x="6625645" y="904045"/>
        <a:ext cx="1877617" cy="281642"/>
      </dsp:txXfrm>
    </dsp:sp>
    <dsp:sp modelId="{2FA9104B-DA33-D347-8CAE-30D2954987D4}">
      <dsp:nvSpPr>
        <dsp:cNvPr id="0" name=""/>
        <dsp:cNvSpPr/>
      </dsp:nvSpPr>
      <dsp:spPr>
        <a:xfrm>
          <a:off x="6625645" y="1238980"/>
          <a:ext cx="1877617" cy="1557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Electronic Lesson Plans, Rotation Schedules, Accident Reports &amp; Class Records</a:t>
          </a:r>
        </a:p>
        <a:p>
          <a:pPr marL="0" lvl="0" indent="0" algn="l" defTabSz="488950">
            <a:lnSpc>
              <a:spcPct val="100000"/>
            </a:lnSpc>
            <a:spcBef>
              <a:spcPct val="0"/>
            </a:spcBef>
            <a:spcAft>
              <a:spcPct val="35000"/>
            </a:spcAft>
            <a:buNone/>
          </a:pPr>
          <a:r>
            <a:rPr lang="en-US" sz="1100" kern="1200" dirty="0"/>
            <a:t>All enrollments and transactions are done online via the  </a:t>
          </a:r>
          <a:r>
            <a:rPr lang="en-US" sz="1100" kern="1200" dirty="0" err="1"/>
            <a:t>IClassPro</a:t>
          </a:r>
          <a:r>
            <a:rPr lang="en-US" sz="1100" kern="1200" dirty="0"/>
            <a:t> app.</a:t>
          </a:r>
        </a:p>
        <a:p>
          <a:pPr marL="0" lvl="0" indent="0" algn="l" defTabSz="488950">
            <a:lnSpc>
              <a:spcPct val="100000"/>
            </a:lnSpc>
            <a:spcBef>
              <a:spcPct val="0"/>
            </a:spcBef>
            <a:spcAft>
              <a:spcPct val="35000"/>
            </a:spcAft>
            <a:buNone/>
          </a:pPr>
          <a:r>
            <a:rPr lang="en-US" sz="1100" kern="1200" dirty="0"/>
            <a:t>Handouts via Email/FB</a:t>
          </a:r>
        </a:p>
      </dsp:txBody>
      <dsp:txXfrm>
        <a:off x="6625645" y="1238980"/>
        <a:ext cx="1877617" cy="15579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985FA-282D-2C45-8D84-D7E484067521}">
      <dsp:nvSpPr>
        <dsp:cNvPr id="0" name=""/>
        <dsp:cNvSpPr/>
      </dsp:nvSpPr>
      <dsp:spPr>
        <a:xfrm>
          <a:off x="8114" y="280200"/>
          <a:ext cx="644627" cy="64462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820B9-7D84-6348-BB80-A7F855FAB919}">
      <dsp:nvSpPr>
        <dsp:cNvPr id="0" name=""/>
        <dsp:cNvSpPr/>
      </dsp:nvSpPr>
      <dsp:spPr>
        <a:xfrm>
          <a:off x="8114" y="1028436"/>
          <a:ext cx="1841793" cy="27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Minimal Parent Viewing</a:t>
          </a:r>
        </a:p>
      </dsp:txBody>
      <dsp:txXfrm>
        <a:off x="8114" y="1028436"/>
        <a:ext cx="1841793" cy="276269"/>
      </dsp:txXfrm>
    </dsp:sp>
    <dsp:sp modelId="{92EB62A1-D1DF-B749-BB01-0CD5265A7875}">
      <dsp:nvSpPr>
        <dsp:cNvPr id="0" name=""/>
        <dsp:cNvSpPr/>
      </dsp:nvSpPr>
      <dsp:spPr>
        <a:xfrm>
          <a:off x="8114" y="1352895"/>
          <a:ext cx="1841793" cy="133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Limit of 1 Spectator per Family in lobby for children ages 3-4 if necessary.  Maintain social distancing.</a:t>
          </a:r>
        </a:p>
        <a:p>
          <a:pPr marL="0" lvl="0" indent="0" algn="l" defTabSz="488950">
            <a:lnSpc>
              <a:spcPct val="100000"/>
            </a:lnSpc>
            <a:spcBef>
              <a:spcPct val="0"/>
            </a:spcBef>
            <a:spcAft>
              <a:spcPct val="35000"/>
            </a:spcAft>
            <a:buNone/>
          </a:pPr>
          <a:r>
            <a:rPr lang="en-US" sz="1100" kern="1200" dirty="0"/>
            <a:t>Remain outside in designated training/waiting areas.</a:t>
          </a:r>
        </a:p>
      </dsp:txBody>
      <dsp:txXfrm>
        <a:off x="8114" y="1352895"/>
        <a:ext cx="1841793" cy="1336804"/>
      </dsp:txXfrm>
    </dsp:sp>
    <dsp:sp modelId="{15029B69-B968-4166-A35B-C3AAC4837678}">
      <dsp:nvSpPr>
        <dsp:cNvPr id="0" name=""/>
        <dsp:cNvSpPr/>
      </dsp:nvSpPr>
      <dsp:spPr>
        <a:xfrm>
          <a:off x="2172221" y="280200"/>
          <a:ext cx="644627" cy="644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26784-1B6B-4977-AB08-68EFF643A06F}">
      <dsp:nvSpPr>
        <dsp:cNvPr id="0" name=""/>
        <dsp:cNvSpPr/>
      </dsp:nvSpPr>
      <dsp:spPr>
        <a:xfrm>
          <a:off x="2172221" y="1028436"/>
          <a:ext cx="1841793" cy="27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No Common Use Area</a:t>
          </a:r>
        </a:p>
      </dsp:txBody>
      <dsp:txXfrm>
        <a:off x="2172221" y="1028436"/>
        <a:ext cx="1841793" cy="276269"/>
      </dsp:txXfrm>
    </dsp:sp>
    <dsp:sp modelId="{33796C6B-FF62-4521-8887-9E35D3F3ED83}">
      <dsp:nvSpPr>
        <dsp:cNvPr id="0" name=""/>
        <dsp:cNvSpPr/>
      </dsp:nvSpPr>
      <dsp:spPr>
        <a:xfrm>
          <a:off x="2172221" y="1352895"/>
          <a:ext cx="1841793" cy="133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Athletes will bring and take care of own supplies: Mask, large water bottle.</a:t>
          </a:r>
        </a:p>
        <a:p>
          <a:pPr marL="0" lvl="0" indent="0" algn="l" defTabSz="488950">
            <a:lnSpc>
              <a:spcPct val="100000"/>
            </a:lnSpc>
            <a:spcBef>
              <a:spcPct val="0"/>
            </a:spcBef>
            <a:spcAft>
              <a:spcPct val="35000"/>
            </a:spcAft>
            <a:buNone/>
          </a:pPr>
          <a:r>
            <a:rPr lang="en-US" sz="1100" kern="1200" dirty="0"/>
            <a:t>No Drinking Fountains, Water Bottle or Chalk Buckets available.</a:t>
          </a:r>
        </a:p>
        <a:p>
          <a:pPr marL="0" lvl="0" indent="0" algn="l" defTabSz="488950">
            <a:lnSpc>
              <a:spcPct val="100000"/>
            </a:lnSpc>
            <a:spcBef>
              <a:spcPct val="0"/>
            </a:spcBef>
            <a:spcAft>
              <a:spcPct val="35000"/>
            </a:spcAft>
            <a:buNone/>
          </a:pPr>
          <a:r>
            <a:rPr lang="en-US" sz="1100" kern="1200" dirty="0"/>
            <a:t>No Cubbies</a:t>
          </a:r>
        </a:p>
      </dsp:txBody>
      <dsp:txXfrm>
        <a:off x="2172221" y="1352895"/>
        <a:ext cx="1841793" cy="1336804"/>
      </dsp:txXfrm>
    </dsp:sp>
    <dsp:sp modelId="{8D784C98-739F-4CE3-BD9C-69D0C1B3B51D}">
      <dsp:nvSpPr>
        <dsp:cNvPr id="0" name=""/>
        <dsp:cNvSpPr/>
      </dsp:nvSpPr>
      <dsp:spPr>
        <a:xfrm>
          <a:off x="4336328" y="280200"/>
          <a:ext cx="644627" cy="644627"/>
        </a:xfrm>
        <a:prstGeom prst="rect">
          <a:avLst/>
        </a:prstGeom>
        <a:blipFill>
          <a:blip xmlns:r="http://schemas.openxmlformats.org/officeDocument/2006/relationships" r:embed="rId5">
            <a:duotone>
              <a:schemeClr val="accent1">
                <a:shade val="45000"/>
                <a:satMod val="135000"/>
              </a:schemeClr>
              <a:prstClr val="white"/>
            </a:duotone>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B9E5F-3BA3-4B75-9A37-33B277937799}">
      <dsp:nvSpPr>
        <dsp:cNvPr id="0" name=""/>
        <dsp:cNvSpPr/>
      </dsp:nvSpPr>
      <dsp:spPr>
        <a:xfrm>
          <a:off x="4336328" y="1028436"/>
          <a:ext cx="1841793" cy="27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Class Sizes</a:t>
          </a:r>
        </a:p>
      </dsp:txBody>
      <dsp:txXfrm>
        <a:off x="4336328" y="1028436"/>
        <a:ext cx="1841793" cy="276269"/>
      </dsp:txXfrm>
    </dsp:sp>
    <dsp:sp modelId="{EDE2652D-5A80-46FD-BD4E-B3506EC466C2}">
      <dsp:nvSpPr>
        <dsp:cNvPr id="0" name=""/>
        <dsp:cNvSpPr/>
      </dsp:nvSpPr>
      <dsp:spPr>
        <a:xfrm>
          <a:off x="4336328" y="1352895"/>
          <a:ext cx="1841793" cy="133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Reductions in Coach to Athlete Ratios as appropriate. All Cohort guidelines will be followed for specified training.</a:t>
          </a:r>
        </a:p>
      </dsp:txBody>
      <dsp:txXfrm>
        <a:off x="4336328" y="1352895"/>
        <a:ext cx="1841793" cy="1336804"/>
      </dsp:txXfrm>
    </dsp:sp>
    <dsp:sp modelId="{4788CD54-E1F0-D041-9F7E-A6D049872B94}">
      <dsp:nvSpPr>
        <dsp:cNvPr id="0" name=""/>
        <dsp:cNvSpPr/>
      </dsp:nvSpPr>
      <dsp:spPr>
        <a:xfrm>
          <a:off x="6500435" y="280200"/>
          <a:ext cx="644627" cy="644627"/>
        </a:xfrm>
        <a:prstGeom prst="rect">
          <a:avLst/>
        </a:prstGeom>
        <a:blipFill>
          <a:blip xmlns:r="http://schemas.openxmlformats.org/officeDocument/2006/relationships" r:embed="rId6">
            <a:extLst>
              <a:ext uri="{837473B0-CC2E-450A-ABE3-18F120FF3D39}">
                <a1611:picAttrSrcUrl xmlns:a1611="http://schemas.microsoft.com/office/drawing/2016/11/main" r:id="rId7"/>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B947B-CDC9-A746-9CB8-E95758E2A67A}">
      <dsp:nvSpPr>
        <dsp:cNvPr id="0" name=""/>
        <dsp:cNvSpPr/>
      </dsp:nvSpPr>
      <dsp:spPr>
        <a:xfrm>
          <a:off x="6500435" y="1028436"/>
          <a:ext cx="1841793" cy="27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No Make Ups</a:t>
          </a:r>
        </a:p>
      </dsp:txBody>
      <dsp:txXfrm>
        <a:off x="6500435" y="1028436"/>
        <a:ext cx="1841793" cy="276269"/>
      </dsp:txXfrm>
    </dsp:sp>
    <dsp:sp modelId="{5047865B-5B53-274B-A6B7-AB790CDA7983}">
      <dsp:nvSpPr>
        <dsp:cNvPr id="0" name=""/>
        <dsp:cNvSpPr/>
      </dsp:nvSpPr>
      <dsp:spPr>
        <a:xfrm>
          <a:off x="6500435" y="1352895"/>
          <a:ext cx="1841793" cy="133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Tuition rates are monthly. </a:t>
          </a:r>
        </a:p>
        <a:p>
          <a:pPr marL="0" lvl="0" indent="0" algn="l" defTabSz="488950">
            <a:lnSpc>
              <a:spcPct val="100000"/>
            </a:lnSpc>
            <a:spcBef>
              <a:spcPct val="0"/>
            </a:spcBef>
            <a:spcAft>
              <a:spcPct val="35000"/>
            </a:spcAft>
            <a:buNone/>
          </a:pPr>
          <a:r>
            <a:rPr lang="en-US" sz="1100" kern="1200" dirty="0"/>
            <a:t>Military discount calculates rate on a three-week month. </a:t>
          </a:r>
        </a:p>
      </dsp:txBody>
      <dsp:txXfrm>
        <a:off x="6500435" y="1352895"/>
        <a:ext cx="1841793" cy="13368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1E9BF-D991-4EC7-A65B-CCCA73C85F52}">
      <dsp:nvSpPr>
        <dsp:cNvPr id="0" name=""/>
        <dsp:cNvSpPr/>
      </dsp:nvSpPr>
      <dsp:spPr>
        <a:xfrm>
          <a:off x="790148" y="549401"/>
          <a:ext cx="843768" cy="84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C406A-D0CB-456C-9549-320143C2C302}">
      <dsp:nvSpPr>
        <dsp:cNvPr id="0" name=""/>
        <dsp:cNvSpPr/>
      </dsp:nvSpPr>
      <dsp:spPr>
        <a:xfrm>
          <a:off x="6648" y="1478567"/>
          <a:ext cx="2410768" cy="36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Mask</a:t>
          </a:r>
        </a:p>
      </dsp:txBody>
      <dsp:txXfrm>
        <a:off x="6648" y="1478567"/>
        <a:ext cx="2410768" cy="361615"/>
      </dsp:txXfrm>
    </dsp:sp>
    <dsp:sp modelId="{128D7FB4-6038-45B4-B213-8E4EDAA6D57F}">
      <dsp:nvSpPr>
        <dsp:cNvPr id="0" name=""/>
        <dsp:cNvSpPr/>
      </dsp:nvSpPr>
      <dsp:spPr>
        <a:xfrm>
          <a:off x="6648" y="1879902"/>
          <a:ext cx="2410768"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Mask mandates are ever changing.  We will follow local, state and or federal guidance</a:t>
          </a:r>
        </a:p>
      </dsp:txBody>
      <dsp:txXfrm>
        <a:off x="6648" y="1879902"/>
        <a:ext cx="2410768" cy="655477"/>
      </dsp:txXfrm>
    </dsp:sp>
    <dsp:sp modelId="{D9E3B4AC-9662-47B4-9A3D-F028D207A358}">
      <dsp:nvSpPr>
        <dsp:cNvPr id="0" name=""/>
        <dsp:cNvSpPr/>
      </dsp:nvSpPr>
      <dsp:spPr>
        <a:xfrm>
          <a:off x="3622801" y="549401"/>
          <a:ext cx="843768" cy="84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69F27-496D-4993-B14B-41E21D8F46BD}">
      <dsp:nvSpPr>
        <dsp:cNvPr id="0" name=""/>
        <dsp:cNvSpPr/>
      </dsp:nvSpPr>
      <dsp:spPr>
        <a:xfrm>
          <a:off x="2839301" y="1478567"/>
          <a:ext cx="2410768" cy="36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Personal Belongings</a:t>
          </a:r>
        </a:p>
      </dsp:txBody>
      <dsp:txXfrm>
        <a:off x="2839301" y="1478567"/>
        <a:ext cx="2410768" cy="361615"/>
      </dsp:txXfrm>
    </dsp:sp>
    <dsp:sp modelId="{8894935D-188A-4D96-83AE-393B45919ED3}">
      <dsp:nvSpPr>
        <dsp:cNvPr id="0" name=""/>
        <dsp:cNvSpPr/>
      </dsp:nvSpPr>
      <dsp:spPr>
        <a:xfrm>
          <a:off x="2839301" y="1879902"/>
          <a:ext cx="2410768"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Bring minimal personal belongings </a:t>
          </a:r>
        </a:p>
      </dsp:txBody>
      <dsp:txXfrm>
        <a:off x="2839301" y="1879902"/>
        <a:ext cx="2410768" cy="655477"/>
      </dsp:txXfrm>
    </dsp:sp>
    <dsp:sp modelId="{A0B499C6-026F-4266-A165-9D9CD1736C40}">
      <dsp:nvSpPr>
        <dsp:cNvPr id="0" name=""/>
        <dsp:cNvSpPr/>
      </dsp:nvSpPr>
      <dsp:spPr>
        <a:xfrm>
          <a:off x="6455453" y="549401"/>
          <a:ext cx="843768" cy="84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52946-434C-4A6A-B8AE-BB0AC950DFFF}">
      <dsp:nvSpPr>
        <dsp:cNvPr id="0" name=""/>
        <dsp:cNvSpPr/>
      </dsp:nvSpPr>
      <dsp:spPr>
        <a:xfrm>
          <a:off x="5671954" y="1478567"/>
          <a:ext cx="2410768" cy="36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Screening</a:t>
          </a:r>
        </a:p>
      </dsp:txBody>
      <dsp:txXfrm>
        <a:off x="5671954" y="1478567"/>
        <a:ext cx="2410768" cy="361615"/>
      </dsp:txXfrm>
    </dsp:sp>
    <dsp:sp modelId="{ABF5E6C1-C548-40F2-98F8-2FDC925868D6}">
      <dsp:nvSpPr>
        <dsp:cNvPr id="0" name=""/>
        <dsp:cNvSpPr/>
      </dsp:nvSpPr>
      <dsp:spPr>
        <a:xfrm>
          <a:off x="5671954" y="1879902"/>
          <a:ext cx="2410768"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EVERYONE must ensure no common symptoms present</a:t>
          </a:r>
        </a:p>
      </dsp:txBody>
      <dsp:txXfrm>
        <a:off x="5671954" y="1879902"/>
        <a:ext cx="2410768" cy="6554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3758C-2BA3-4D87-8FEF-875505CCAA38}">
      <dsp:nvSpPr>
        <dsp:cNvPr id="0" name=""/>
        <dsp:cNvSpPr/>
      </dsp:nvSpPr>
      <dsp:spPr>
        <a:xfrm>
          <a:off x="0" y="2462"/>
          <a:ext cx="7915930" cy="57314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E17D5-3677-47AA-A402-A42B7315AFD4}">
      <dsp:nvSpPr>
        <dsp:cNvPr id="0" name=""/>
        <dsp:cNvSpPr/>
      </dsp:nvSpPr>
      <dsp:spPr>
        <a:xfrm>
          <a:off x="173377" y="131421"/>
          <a:ext cx="315231" cy="315231"/>
        </a:xfrm>
        <a:prstGeom prst="rect">
          <a:avLst/>
        </a:prstGeom>
        <a:blipFill rotWithShape="1">
          <a:blip xmlns:r="http://schemas.openxmlformats.org/officeDocument/2006/relationships" r:embed="rId1">
            <a:duotone>
              <a:srgbClr val="B6DF5E">
                <a:shade val="45000"/>
                <a:satMod val="135000"/>
              </a:srgbClr>
              <a:prstClr val="white"/>
            </a:duotone>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24FD98-72EF-4055-B891-BD4399D17C47}">
      <dsp:nvSpPr>
        <dsp:cNvPr id="0" name=""/>
        <dsp:cNvSpPr/>
      </dsp:nvSpPr>
      <dsp:spPr>
        <a:xfrm>
          <a:off x="661987" y="2462"/>
          <a:ext cx="3562168" cy="57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8" tIns="60658" rIns="60658" bIns="60658" numCol="1" spcCol="1270" anchor="ctr" anchorCtr="0">
          <a:noAutofit/>
        </a:bodyPr>
        <a:lstStyle/>
        <a:p>
          <a:pPr marL="0" lvl="0" indent="0" algn="l" defTabSz="622300">
            <a:lnSpc>
              <a:spcPct val="100000"/>
            </a:lnSpc>
            <a:spcBef>
              <a:spcPct val="0"/>
            </a:spcBef>
            <a:spcAft>
              <a:spcPct val="35000"/>
            </a:spcAft>
            <a:buNone/>
          </a:pPr>
          <a:r>
            <a:rPr lang="en-US" sz="1400" kern="1200"/>
            <a:t>Spectators</a:t>
          </a:r>
        </a:p>
      </dsp:txBody>
      <dsp:txXfrm>
        <a:off x="661987" y="2462"/>
        <a:ext cx="3562168" cy="573149"/>
      </dsp:txXfrm>
    </dsp:sp>
    <dsp:sp modelId="{721FCCEF-F969-3948-95CA-9FEF58B17C00}">
      <dsp:nvSpPr>
        <dsp:cNvPr id="0" name=""/>
        <dsp:cNvSpPr/>
      </dsp:nvSpPr>
      <dsp:spPr>
        <a:xfrm>
          <a:off x="4224155" y="2462"/>
          <a:ext cx="3691127" cy="57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8" tIns="60658" rIns="60658" bIns="60658" numCol="1" spcCol="1270" anchor="ctr" anchorCtr="0">
          <a:noAutofit/>
        </a:bodyPr>
        <a:lstStyle/>
        <a:p>
          <a:pPr marL="0" lvl="0" indent="0" algn="l" defTabSz="488950">
            <a:lnSpc>
              <a:spcPct val="100000"/>
            </a:lnSpc>
            <a:spcBef>
              <a:spcPct val="0"/>
            </a:spcBef>
            <a:spcAft>
              <a:spcPct val="35000"/>
            </a:spcAft>
            <a:buNone/>
          </a:pPr>
          <a:r>
            <a:rPr lang="en-US" sz="1100" kern="1200" dirty="0"/>
            <a:t>Parents/guardians must review and accept online information waiver.</a:t>
          </a:r>
        </a:p>
        <a:p>
          <a:pPr marL="0" lvl="0" indent="0" algn="l" defTabSz="488950">
            <a:lnSpc>
              <a:spcPct val="100000"/>
            </a:lnSpc>
            <a:spcBef>
              <a:spcPct val="0"/>
            </a:spcBef>
            <a:spcAft>
              <a:spcPct val="35000"/>
            </a:spcAft>
            <a:buNone/>
          </a:pPr>
          <a:endParaRPr lang="en-US" sz="1100" kern="1200" dirty="0"/>
        </a:p>
      </dsp:txBody>
      <dsp:txXfrm>
        <a:off x="4224155" y="2462"/>
        <a:ext cx="3691127" cy="573149"/>
      </dsp:txXfrm>
    </dsp:sp>
    <dsp:sp modelId="{128D1802-44DB-4F3F-A5DF-F3D0B8918ACC}">
      <dsp:nvSpPr>
        <dsp:cNvPr id="0" name=""/>
        <dsp:cNvSpPr/>
      </dsp:nvSpPr>
      <dsp:spPr>
        <a:xfrm>
          <a:off x="0" y="718898"/>
          <a:ext cx="7915930" cy="57314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75AC6-C46E-4184-89DA-C4BED0BAAB70}">
      <dsp:nvSpPr>
        <dsp:cNvPr id="0" name=""/>
        <dsp:cNvSpPr/>
      </dsp:nvSpPr>
      <dsp:spPr>
        <a:xfrm>
          <a:off x="173377" y="847857"/>
          <a:ext cx="315231" cy="315231"/>
        </a:xfrm>
        <a:prstGeom prst="rect">
          <a:avLst/>
        </a:prstGeom>
        <a:blipFill>
          <a:blip xmlns:r="http://schemas.openxmlformats.org/officeDocument/2006/relationships" r:embed="rId2">
            <a:duotone>
              <a:prstClr val="black"/>
              <a:schemeClr val="accent6">
                <a:tint val="45000"/>
                <a:satMod val="400000"/>
              </a:schemeClr>
            </a:duotone>
            <a:extLst>
              <a:ext uri="{837473B0-CC2E-450A-ABE3-18F120FF3D39}">
                <a1611:picAttrSrcUrl xmlns:a1611="http://schemas.microsoft.com/office/drawing/2016/11/main" r:id="rId3"/>
              </a:ext>
            </a:extLst>
          </a:blip>
          <a:srcRect/>
          <a:stretch>
            <a:fillRect l="-8000" r="-8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6CB18A-3B80-4525-9CC9-84D87AB120F5}">
      <dsp:nvSpPr>
        <dsp:cNvPr id="0" name=""/>
        <dsp:cNvSpPr/>
      </dsp:nvSpPr>
      <dsp:spPr>
        <a:xfrm>
          <a:off x="661987" y="718898"/>
          <a:ext cx="3562168" cy="57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8" tIns="60658" rIns="60658" bIns="60658" numCol="1" spcCol="1270" anchor="ctr" anchorCtr="0">
          <a:noAutofit/>
        </a:bodyPr>
        <a:lstStyle/>
        <a:p>
          <a:pPr marL="0" lvl="0" indent="0" algn="l" defTabSz="622300">
            <a:lnSpc>
              <a:spcPct val="100000"/>
            </a:lnSpc>
            <a:spcBef>
              <a:spcPct val="0"/>
            </a:spcBef>
            <a:spcAft>
              <a:spcPct val="35000"/>
            </a:spcAft>
            <a:buNone/>
          </a:pPr>
          <a:r>
            <a:rPr lang="en-US" sz="1400" kern="1200"/>
            <a:t>Participants</a:t>
          </a:r>
        </a:p>
      </dsp:txBody>
      <dsp:txXfrm>
        <a:off x="661987" y="718898"/>
        <a:ext cx="3562168" cy="573149"/>
      </dsp:txXfrm>
    </dsp:sp>
    <dsp:sp modelId="{32F879F8-6EF9-9E46-B8CF-C83740DFBD46}">
      <dsp:nvSpPr>
        <dsp:cNvPr id="0" name=""/>
        <dsp:cNvSpPr/>
      </dsp:nvSpPr>
      <dsp:spPr>
        <a:xfrm>
          <a:off x="4224155" y="718898"/>
          <a:ext cx="3691127" cy="57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8" tIns="60658" rIns="60658" bIns="60658" numCol="1" spcCol="1270" anchor="ctr" anchorCtr="0">
          <a:noAutofit/>
        </a:bodyPr>
        <a:lstStyle/>
        <a:p>
          <a:pPr marL="0" lvl="0" indent="0" algn="l" defTabSz="488950">
            <a:lnSpc>
              <a:spcPct val="100000"/>
            </a:lnSpc>
            <a:spcBef>
              <a:spcPct val="0"/>
            </a:spcBef>
            <a:spcAft>
              <a:spcPct val="35000"/>
            </a:spcAft>
            <a:buNone/>
          </a:pPr>
          <a:r>
            <a:rPr lang="en-US" sz="1100" kern="1200" dirty="0"/>
            <a:t>Will follow local, state, federal guidance.  Any signs of illness, students will not be permitted to participate in class.</a:t>
          </a:r>
        </a:p>
        <a:p>
          <a:pPr marL="0" lvl="0" indent="0" algn="l" defTabSz="488950">
            <a:lnSpc>
              <a:spcPct val="100000"/>
            </a:lnSpc>
            <a:spcBef>
              <a:spcPct val="0"/>
            </a:spcBef>
            <a:spcAft>
              <a:spcPct val="35000"/>
            </a:spcAft>
            <a:buNone/>
          </a:pPr>
          <a:endParaRPr lang="en-US" sz="1100" kern="1200" dirty="0"/>
        </a:p>
      </dsp:txBody>
      <dsp:txXfrm>
        <a:off x="4224155" y="718898"/>
        <a:ext cx="3691127" cy="573149"/>
      </dsp:txXfrm>
    </dsp:sp>
    <dsp:sp modelId="{14917205-DB9B-F843-B362-8FF5409A0131}">
      <dsp:nvSpPr>
        <dsp:cNvPr id="0" name=""/>
        <dsp:cNvSpPr/>
      </dsp:nvSpPr>
      <dsp:spPr>
        <a:xfrm>
          <a:off x="0" y="1435335"/>
          <a:ext cx="7915930" cy="57314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5FFEB-D20F-9649-8E9B-62BFD62E9662}">
      <dsp:nvSpPr>
        <dsp:cNvPr id="0" name=""/>
        <dsp:cNvSpPr/>
      </dsp:nvSpPr>
      <dsp:spPr>
        <a:xfrm>
          <a:off x="173377" y="1564293"/>
          <a:ext cx="315231" cy="315231"/>
        </a:xfrm>
        <a:prstGeom prst="rect">
          <a:avLst/>
        </a:prstGeom>
        <a:blipFill rotWithShape="1">
          <a:blip xmlns:r="http://schemas.openxmlformats.org/officeDocument/2006/relationships" r:embed="rId4">
            <a:duotone>
              <a:prstClr val="black"/>
              <a:srgbClr val="00C6BB">
                <a:tint val="45000"/>
                <a:satMod val="400000"/>
              </a:srgbClr>
            </a:duotone>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7596B7-093B-DC4C-B737-548E7DE1F776}">
      <dsp:nvSpPr>
        <dsp:cNvPr id="0" name=""/>
        <dsp:cNvSpPr/>
      </dsp:nvSpPr>
      <dsp:spPr>
        <a:xfrm>
          <a:off x="661987" y="1435335"/>
          <a:ext cx="3562168" cy="57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8" tIns="60658" rIns="60658" bIns="60658" numCol="1" spcCol="1270" anchor="ctr" anchorCtr="0">
          <a:noAutofit/>
        </a:bodyPr>
        <a:lstStyle/>
        <a:p>
          <a:pPr marL="0" lvl="0" indent="0" algn="l" defTabSz="622300">
            <a:lnSpc>
              <a:spcPct val="100000"/>
            </a:lnSpc>
            <a:spcBef>
              <a:spcPct val="0"/>
            </a:spcBef>
            <a:spcAft>
              <a:spcPct val="35000"/>
            </a:spcAft>
            <a:buNone/>
          </a:pPr>
          <a:r>
            <a:rPr lang="en-US" sz="1400" kern="1200"/>
            <a:t>Staff </a:t>
          </a:r>
        </a:p>
      </dsp:txBody>
      <dsp:txXfrm>
        <a:off x="661987" y="1435335"/>
        <a:ext cx="3562168" cy="573149"/>
      </dsp:txXfrm>
    </dsp:sp>
    <dsp:sp modelId="{951CF737-A55A-2A43-B863-4D7A5F9137B3}">
      <dsp:nvSpPr>
        <dsp:cNvPr id="0" name=""/>
        <dsp:cNvSpPr/>
      </dsp:nvSpPr>
      <dsp:spPr>
        <a:xfrm>
          <a:off x="4224155" y="1435335"/>
          <a:ext cx="3691127" cy="57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8" tIns="60658" rIns="60658" bIns="60658" numCol="1" spcCol="1270" anchor="ctr" anchorCtr="0">
          <a:noAutofit/>
        </a:bodyPr>
        <a:lstStyle/>
        <a:p>
          <a:pPr marL="0" lvl="0" indent="0" algn="l" defTabSz="444500">
            <a:lnSpc>
              <a:spcPct val="100000"/>
            </a:lnSpc>
            <a:spcBef>
              <a:spcPct val="0"/>
            </a:spcBef>
            <a:spcAft>
              <a:spcPct val="35000"/>
            </a:spcAft>
            <a:buNone/>
          </a:pPr>
          <a:r>
            <a:rPr lang="en-US" sz="1000" kern="1200" dirty="0"/>
            <a:t>Will follow local, state, federal guidance. Any signs of illness, staff will not be permitted to instruct class. With significate traveling staff will be required to show proof of vaccination or negative COVID-19 test.</a:t>
          </a:r>
        </a:p>
      </dsp:txBody>
      <dsp:txXfrm>
        <a:off x="4224155" y="1435335"/>
        <a:ext cx="3691127" cy="573149"/>
      </dsp:txXfrm>
    </dsp:sp>
    <dsp:sp modelId="{CB7DBE9F-3CDB-49D2-A44A-FB42568C0296}">
      <dsp:nvSpPr>
        <dsp:cNvPr id="0" name=""/>
        <dsp:cNvSpPr/>
      </dsp:nvSpPr>
      <dsp:spPr>
        <a:xfrm>
          <a:off x="0" y="2151771"/>
          <a:ext cx="7915930" cy="57314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AAD7E-5D18-47C6-9EB5-BBCF3DD33550}">
      <dsp:nvSpPr>
        <dsp:cNvPr id="0" name=""/>
        <dsp:cNvSpPr/>
      </dsp:nvSpPr>
      <dsp:spPr>
        <a:xfrm>
          <a:off x="173377" y="2280729"/>
          <a:ext cx="315231" cy="315231"/>
        </a:xfrm>
        <a:prstGeom prst="rect">
          <a:avLst/>
        </a:prstGeom>
        <a:blipFill>
          <a:blip xmlns:r="http://schemas.openxmlformats.org/officeDocument/2006/relationships" r:embed="rId5">
            <a:duotone>
              <a:schemeClr val="accent6">
                <a:shade val="45000"/>
                <a:satMod val="135000"/>
              </a:schemeClr>
              <a:prstClr val="white"/>
            </a:duotone>
            <a:extLst>
              <a:ext uri="{837473B0-CC2E-450A-ABE3-18F120FF3D39}">
                <a1611:picAttrSrcUrl xmlns:a1611="http://schemas.microsoft.com/office/drawing/2016/11/main" r:i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D8AE45-1BB2-41BF-8B16-01EA8406A269}">
      <dsp:nvSpPr>
        <dsp:cNvPr id="0" name=""/>
        <dsp:cNvSpPr/>
      </dsp:nvSpPr>
      <dsp:spPr>
        <a:xfrm>
          <a:off x="661987" y="2151771"/>
          <a:ext cx="7253295" cy="57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8" tIns="60658" rIns="60658" bIns="60658" numCol="1" spcCol="1270" anchor="ctr" anchorCtr="0">
          <a:noAutofit/>
        </a:bodyPr>
        <a:lstStyle/>
        <a:p>
          <a:pPr marL="0" lvl="0" indent="0" algn="l" defTabSz="622300">
            <a:lnSpc>
              <a:spcPct val="100000"/>
            </a:lnSpc>
            <a:spcBef>
              <a:spcPct val="0"/>
            </a:spcBef>
            <a:spcAft>
              <a:spcPct val="35000"/>
            </a:spcAft>
            <a:buNone/>
          </a:pPr>
          <a:r>
            <a:rPr lang="en-US" sz="1400" kern="1200"/>
            <a:t>If a participant is denied entry or sent home due to suspected COVID, a medical release is required before they can return to the gym</a:t>
          </a:r>
        </a:p>
      </dsp:txBody>
      <dsp:txXfrm>
        <a:off x="661987" y="2151771"/>
        <a:ext cx="7253295" cy="5731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9898B-EE82-400D-B7A5-E34EB8DCA7E2}">
      <dsp:nvSpPr>
        <dsp:cNvPr id="0" name=""/>
        <dsp:cNvSpPr/>
      </dsp:nvSpPr>
      <dsp:spPr>
        <a:xfrm>
          <a:off x="790999" y="121811"/>
          <a:ext cx="842293" cy="842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32060F-7E7A-43D1-B87D-FEFEE8B46F95}">
      <dsp:nvSpPr>
        <dsp:cNvPr id="0" name=""/>
        <dsp:cNvSpPr/>
      </dsp:nvSpPr>
      <dsp:spPr>
        <a:xfrm>
          <a:off x="8869" y="1086755"/>
          <a:ext cx="2406553" cy="360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Rotating Coaches</a:t>
          </a:r>
        </a:p>
      </dsp:txBody>
      <dsp:txXfrm>
        <a:off x="8869" y="1086755"/>
        <a:ext cx="2406553" cy="360983"/>
      </dsp:txXfrm>
    </dsp:sp>
    <dsp:sp modelId="{9F38FD35-50D9-4190-9CD8-1BA00ADF751B}">
      <dsp:nvSpPr>
        <dsp:cNvPr id="0" name=""/>
        <dsp:cNvSpPr/>
      </dsp:nvSpPr>
      <dsp:spPr>
        <a:xfrm>
          <a:off x="183032" y="1490826"/>
          <a:ext cx="2406553" cy="1469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Prepare Coaches &amp; Participants for Coaching Changes</a:t>
          </a:r>
        </a:p>
      </dsp:txBody>
      <dsp:txXfrm>
        <a:off x="183032" y="1490826"/>
        <a:ext cx="2406553" cy="1469347"/>
      </dsp:txXfrm>
    </dsp:sp>
    <dsp:sp modelId="{791DF824-F8E3-4008-88ED-9071922A6C06}">
      <dsp:nvSpPr>
        <dsp:cNvPr id="0" name=""/>
        <dsp:cNvSpPr/>
      </dsp:nvSpPr>
      <dsp:spPr>
        <a:xfrm>
          <a:off x="3536492" y="129560"/>
          <a:ext cx="842293" cy="84229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F67C859-49CB-488A-A535-E191CF210516}">
      <dsp:nvSpPr>
        <dsp:cNvPr id="0" name=""/>
        <dsp:cNvSpPr/>
      </dsp:nvSpPr>
      <dsp:spPr>
        <a:xfrm>
          <a:off x="2836570" y="1086755"/>
          <a:ext cx="2406553" cy="360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Minimal to No Spotting</a:t>
          </a:r>
        </a:p>
      </dsp:txBody>
      <dsp:txXfrm>
        <a:off x="2836570" y="1086755"/>
        <a:ext cx="2406553" cy="360983"/>
      </dsp:txXfrm>
    </dsp:sp>
    <dsp:sp modelId="{F170B7CF-9F9B-49CF-B838-34E331D53519}">
      <dsp:nvSpPr>
        <dsp:cNvPr id="0" name=""/>
        <dsp:cNvSpPr/>
      </dsp:nvSpPr>
      <dsp:spPr>
        <a:xfrm>
          <a:off x="2962698" y="1488960"/>
          <a:ext cx="2406553" cy="1469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“Rescue Spotting” Only</a:t>
          </a:r>
        </a:p>
        <a:p>
          <a:pPr marL="0" lvl="0" indent="0" algn="l" defTabSz="622300">
            <a:lnSpc>
              <a:spcPct val="100000"/>
            </a:lnSpc>
            <a:spcBef>
              <a:spcPct val="0"/>
            </a:spcBef>
            <a:spcAft>
              <a:spcPct val="35000"/>
            </a:spcAft>
            <a:buNone/>
          </a:pPr>
          <a:r>
            <a:rPr lang="en-US" sz="1400" kern="1200" dirty="0"/>
            <a:t>Advanced permission for all other spotting</a:t>
          </a:r>
        </a:p>
        <a:p>
          <a:pPr marL="0" lvl="0" indent="0" algn="l" defTabSz="622300">
            <a:lnSpc>
              <a:spcPct val="100000"/>
            </a:lnSpc>
            <a:spcBef>
              <a:spcPct val="0"/>
            </a:spcBef>
            <a:spcAft>
              <a:spcPct val="35000"/>
            </a:spcAft>
            <a:buNone/>
          </a:pPr>
          <a:endParaRPr lang="en-US" sz="1400" kern="1200" dirty="0"/>
        </a:p>
      </dsp:txBody>
      <dsp:txXfrm>
        <a:off x="2962698" y="1488960"/>
        <a:ext cx="2406553" cy="1469347"/>
      </dsp:txXfrm>
    </dsp:sp>
    <dsp:sp modelId="{8FF3EE3C-082F-46C2-9DDA-C6B11DF69069}">
      <dsp:nvSpPr>
        <dsp:cNvPr id="0" name=""/>
        <dsp:cNvSpPr/>
      </dsp:nvSpPr>
      <dsp:spPr>
        <a:xfrm>
          <a:off x="6446401" y="121811"/>
          <a:ext cx="842293" cy="842293"/>
        </a:xfrm>
        <a:prstGeom prst="rect">
          <a:avLst/>
        </a:prstGeom>
        <a:blipFill>
          <a:blip xmlns:r="http://schemas.openxmlformats.org/officeDocument/2006/relationships" r:embed="rId5">
            <a:duotone>
              <a:schemeClr val="accent5">
                <a:hueOff val="20796183"/>
                <a:satOff val="-568"/>
                <a:lumOff val="-3138"/>
                <a:alphaOff val="0"/>
                <a:shade val="20000"/>
                <a:satMod val="200000"/>
              </a:schemeClr>
              <a:schemeClr val="accent5">
                <a:hueOff val="20796183"/>
                <a:satOff val="-568"/>
                <a:lumOff val="-3138"/>
                <a:alphaOff val="0"/>
                <a:tint val="12000"/>
                <a:satMod val="190000"/>
              </a:schemeClr>
            </a:duotone>
            <a:extLst>
              <a:ext uri="{837473B0-CC2E-450A-ABE3-18F120FF3D39}">
                <a1611:picAttrSrcUrl xmlns:a1611="http://schemas.microsoft.com/office/drawing/2016/11/main" r:id="rId6"/>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38A3BEA-A587-49B4-8122-263FE2B6AA4B}">
      <dsp:nvSpPr>
        <dsp:cNvPr id="0" name=""/>
        <dsp:cNvSpPr/>
      </dsp:nvSpPr>
      <dsp:spPr>
        <a:xfrm>
          <a:off x="5664271" y="1086755"/>
          <a:ext cx="2406553" cy="360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Exercise</a:t>
          </a:r>
        </a:p>
      </dsp:txBody>
      <dsp:txXfrm>
        <a:off x="5664271" y="1086755"/>
        <a:ext cx="2406553" cy="360983"/>
      </dsp:txXfrm>
    </dsp:sp>
    <dsp:sp modelId="{305CAD3E-0D65-4D7F-9478-B64C364FC762}">
      <dsp:nvSpPr>
        <dsp:cNvPr id="0" name=""/>
        <dsp:cNvSpPr/>
      </dsp:nvSpPr>
      <dsp:spPr>
        <a:xfrm>
          <a:off x="5673141" y="1518743"/>
          <a:ext cx="2406553" cy="1469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Rotate one at a time &amp; report to assigned area</a:t>
          </a:r>
        </a:p>
        <a:p>
          <a:pPr marL="0" lvl="0" indent="0" algn="l" defTabSz="622300">
            <a:lnSpc>
              <a:spcPct val="100000"/>
            </a:lnSpc>
            <a:spcBef>
              <a:spcPct val="0"/>
            </a:spcBef>
            <a:spcAft>
              <a:spcPct val="35000"/>
            </a:spcAft>
            <a:buNone/>
          </a:pPr>
          <a:r>
            <a:rPr lang="en-US" sz="1400" kern="1200" dirty="0"/>
            <a:t>Minimal Circuit Work</a:t>
          </a:r>
        </a:p>
        <a:p>
          <a:pPr marL="0" lvl="0" indent="0" algn="l" defTabSz="622300">
            <a:lnSpc>
              <a:spcPct val="100000"/>
            </a:lnSpc>
            <a:spcBef>
              <a:spcPct val="0"/>
            </a:spcBef>
            <a:spcAft>
              <a:spcPct val="35000"/>
            </a:spcAft>
            <a:buNone/>
          </a:pPr>
          <a:r>
            <a:rPr lang="en-US" sz="1400" kern="1200" dirty="0"/>
            <a:t>Remain on one apparatus (like the same beam) &amp; athletes may not get to use every item/station</a:t>
          </a:r>
        </a:p>
      </dsp:txBody>
      <dsp:txXfrm>
        <a:off x="5673141" y="1518743"/>
        <a:ext cx="2406553" cy="14693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D9A6E-0B96-A04B-BC24-41D1072883D4}">
      <dsp:nvSpPr>
        <dsp:cNvPr id="0" name=""/>
        <dsp:cNvSpPr/>
      </dsp:nvSpPr>
      <dsp:spPr>
        <a:xfrm>
          <a:off x="833898" y="20560"/>
          <a:ext cx="889497" cy="889497"/>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21758-8650-1842-A75B-0AD6C7FF23F1}">
      <dsp:nvSpPr>
        <dsp:cNvPr id="0" name=""/>
        <dsp:cNvSpPr/>
      </dsp:nvSpPr>
      <dsp:spPr>
        <a:xfrm>
          <a:off x="7936" y="1035798"/>
          <a:ext cx="2541421" cy="38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Athlete Belongings</a:t>
          </a:r>
        </a:p>
      </dsp:txBody>
      <dsp:txXfrm>
        <a:off x="7936" y="1035798"/>
        <a:ext cx="2541421" cy="381213"/>
      </dsp:txXfrm>
    </dsp:sp>
    <dsp:sp modelId="{5B3BD30A-1066-F34F-9B39-BAC6C8584E4A}">
      <dsp:nvSpPr>
        <dsp:cNvPr id="0" name=""/>
        <dsp:cNvSpPr/>
      </dsp:nvSpPr>
      <dsp:spPr>
        <a:xfrm>
          <a:off x="138565" y="1475495"/>
          <a:ext cx="2541421" cy="14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Bring &amp; take home own supplies</a:t>
          </a:r>
        </a:p>
        <a:p>
          <a:pPr marL="0" lvl="0" indent="0" algn="l" defTabSz="622300">
            <a:lnSpc>
              <a:spcPct val="100000"/>
            </a:lnSpc>
            <a:spcBef>
              <a:spcPct val="0"/>
            </a:spcBef>
            <a:spcAft>
              <a:spcPct val="35000"/>
            </a:spcAft>
            <a:buNone/>
          </a:pPr>
          <a:r>
            <a:rPr lang="en-US" sz="1400" kern="1200" dirty="0"/>
            <a:t>Personal items kept with or placed in designated areas &amp; only touched by with athlete</a:t>
          </a:r>
        </a:p>
        <a:p>
          <a:pPr marL="0" lvl="0" indent="0" algn="l" defTabSz="622300">
            <a:lnSpc>
              <a:spcPct val="100000"/>
            </a:lnSpc>
            <a:spcBef>
              <a:spcPct val="0"/>
            </a:spcBef>
            <a:spcAft>
              <a:spcPct val="35000"/>
            </a:spcAft>
            <a:buNone/>
          </a:pPr>
          <a:r>
            <a:rPr lang="en-US" sz="1400" kern="1200" dirty="0"/>
            <a:t>No lost and found – items left will be disposed of</a:t>
          </a:r>
        </a:p>
      </dsp:txBody>
      <dsp:txXfrm>
        <a:off x="138565" y="1475495"/>
        <a:ext cx="2541421" cy="1469259"/>
      </dsp:txXfrm>
    </dsp:sp>
    <dsp:sp modelId="{2A16BBC7-D5CF-4B20-BDF9-66978EE6D4E4}">
      <dsp:nvSpPr>
        <dsp:cNvPr id="0" name=""/>
        <dsp:cNvSpPr/>
      </dsp:nvSpPr>
      <dsp:spPr>
        <a:xfrm>
          <a:off x="3820069" y="20560"/>
          <a:ext cx="889497" cy="889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6AB52-DC1C-492A-98C9-C377A8269663}">
      <dsp:nvSpPr>
        <dsp:cNvPr id="0" name=""/>
        <dsp:cNvSpPr/>
      </dsp:nvSpPr>
      <dsp:spPr>
        <a:xfrm>
          <a:off x="2994107" y="1035798"/>
          <a:ext cx="2541421" cy="38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t>Equipment</a:t>
          </a:r>
        </a:p>
      </dsp:txBody>
      <dsp:txXfrm>
        <a:off x="2994107" y="1035798"/>
        <a:ext cx="2541421" cy="381213"/>
      </dsp:txXfrm>
    </dsp:sp>
    <dsp:sp modelId="{6F01826D-7B4C-4316-B0D7-F3BF04488FD5}">
      <dsp:nvSpPr>
        <dsp:cNvPr id="0" name=""/>
        <dsp:cNvSpPr/>
      </dsp:nvSpPr>
      <dsp:spPr>
        <a:xfrm>
          <a:off x="2994107" y="1475495"/>
          <a:ext cx="2541421" cy="14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u="none" kern="1200" dirty="0"/>
            <a:t>Any Equipment use will be cleaned regularly and after each class </a:t>
          </a:r>
        </a:p>
        <a:p>
          <a:pPr marL="0" lvl="0" indent="0" algn="ctr" defTabSz="622300">
            <a:lnSpc>
              <a:spcPct val="100000"/>
            </a:lnSpc>
            <a:spcBef>
              <a:spcPct val="0"/>
            </a:spcBef>
            <a:spcAft>
              <a:spcPct val="35000"/>
            </a:spcAft>
            <a:buNone/>
          </a:pPr>
          <a:r>
            <a:rPr lang="en-US" sz="1400" kern="1200" dirty="0"/>
            <a:t>Less Equipment Available</a:t>
          </a:r>
        </a:p>
        <a:p>
          <a:pPr marL="0" lvl="0" indent="0" algn="ctr" defTabSz="622300">
            <a:lnSpc>
              <a:spcPct val="100000"/>
            </a:lnSpc>
            <a:spcBef>
              <a:spcPct val="0"/>
            </a:spcBef>
            <a:spcAft>
              <a:spcPct val="35000"/>
            </a:spcAft>
            <a:buNone/>
          </a:pPr>
          <a:r>
            <a:rPr lang="en-US" sz="1400" kern="1200" dirty="0"/>
            <a:t>Equipment stays at station/area</a:t>
          </a:r>
        </a:p>
      </dsp:txBody>
      <dsp:txXfrm>
        <a:off x="2994107" y="1475495"/>
        <a:ext cx="2541421" cy="1469259"/>
      </dsp:txXfrm>
    </dsp:sp>
    <dsp:sp modelId="{9B3A583B-142A-45E9-9CA4-701F0D383134}">
      <dsp:nvSpPr>
        <dsp:cNvPr id="0" name=""/>
        <dsp:cNvSpPr/>
      </dsp:nvSpPr>
      <dsp:spPr>
        <a:xfrm>
          <a:off x="6806240" y="20560"/>
          <a:ext cx="889497" cy="889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DDE67-5173-4B05-928E-22FB8780A138}">
      <dsp:nvSpPr>
        <dsp:cNvPr id="0" name=""/>
        <dsp:cNvSpPr/>
      </dsp:nvSpPr>
      <dsp:spPr>
        <a:xfrm>
          <a:off x="5980278" y="1035798"/>
          <a:ext cx="2541421" cy="38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t>No Hanging Out</a:t>
          </a:r>
        </a:p>
      </dsp:txBody>
      <dsp:txXfrm>
        <a:off x="5980278" y="1035798"/>
        <a:ext cx="2541421" cy="381213"/>
      </dsp:txXfrm>
    </dsp:sp>
    <dsp:sp modelId="{467BDBEC-B617-46B7-811E-B40331CB110B}">
      <dsp:nvSpPr>
        <dsp:cNvPr id="0" name=""/>
        <dsp:cNvSpPr/>
      </dsp:nvSpPr>
      <dsp:spPr>
        <a:xfrm>
          <a:off x="6178229" y="1496055"/>
          <a:ext cx="2195788" cy="14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No Group </a:t>
          </a:r>
          <a:r>
            <a:rPr lang="en-US" sz="1000" i="1" kern="1200" dirty="0"/>
            <a:t>Snack-subject to change</a:t>
          </a:r>
        </a:p>
        <a:p>
          <a:pPr marL="0" lvl="0" indent="0" algn="l" defTabSz="622300">
            <a:lnSpc>
              <a:spcPct val="100000"/>
            </a:lnSpc>
            <a:spcBef>
              <a:spcPct val="0"/>
            </a:spcBef>
            <a:spcAft>
              <a:spcPct val="35000"/>
            </a:spcAft>
            <a:buNone/>
          </a:pPr>
          <a:r>
            <a:rPr lang="en-US" sz="1400" kern="1200" dirty="0"/>
            <a:t>No Shared Treats</a:t>
          </a:r>
        </a:p>
        <a:p>
          <a:pPr marL="0" lvl="0" indent="0" algn="l" defTabSz="622300">
            <a:lnSpc>
              <a:spcPct val="100000"/>
            </a:lnSpc>
            <a:spcBef>
              <a:spcPct val="0"/>
            </a:spcBef>
            <a:spcAft>
              <a:spcPct val="35000"/>
            </a:spcAft>
            <a:buNone/>
          </a:pPr>
          <a:r>
            <a:rPr lang="en-US" sz="1400" kern="1200" dirty="0"/>
            <a:t>Escort to Door</a:t>
          </a:r>
        </a:p>
      </dsp:txBody>
      <dsp:txXfrm>
        <a:off x="6178229" y="1496055"/>
        <a:ext cx="2195788" cy="14692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3758C-2BA3-4D87-8FEF-875505CCAA38}">
      <dsp:nvSpPr>
        <dsp:cNvPr id="0" name=""/>
        <dsp:cNvSpPr/>
      </dsp:nvSpPr>
      <dsp:spPr>
        <a:xfrm>
          <a:off x="0" y="6056"/>
          <a:ext cx="5303721" cy="7469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E17D5-3677-47AA-A402-A42B7315AFD4}">
      <dsp:nvSpPr>
        <dsp:cNvPr id="0" name=""/>
        <dsp:cNvSpPr/>
      </dsp:nvSpPr>
      <dsp:spPr>
        <a:xfrm>
          <a:off x="225949" y="174118"/>
          <a:ext cx="411217" cy="410816"/>
        </a:xfrm>
        <a:prstGeom prst="rect">
          <a:avLst/>
        </a:prstGeom>
        <a:blipFill>
          <a:blip xmlns:r="http://schemas.openxmlformats.org/officeDocument/2006/relationships" r:embed="rId1">
            <a:duotone>
              <a:schemeClr val="accent5">
                <a:shade val="45000"/>
                <a:satMod val="135000"/>
              </a:schemeClr>
              <a:prstClr val="white"/>
            </a:duotone>
            <a:extLst>
              <a:ext uri="{837473B0-CC2E-450A-ABE3-18F120FF3D39}">
                <a1611:picAttrSrcUrl xmlns:a1611="http://schemas.microsoft.com/office/drawing/2016/11/main" r:id="rId2"/>
              </a:ext>
            </a:extLst>
          </a:blip>
          <a:srcRect/>
          <a:stretch>
            <a:fillRect l="-4000" r="-4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24FD98-72EF-4055-B891-BD4399D17C47}">
      <dsp:nvSpPr>
        <dsp:cNvPr id="0" name=""/>
        <dsp:cNvSpPr/>
      </dsp:nvSpPr>
      <dsp:spPr>
        <a:xfrm>
          <a:off x="863115" y="6056"/>
          <a:ext cx="4414462" cy="79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2" tIns="83992" rIns="83992" bIns="83992" numCol="1" spcCol="1270" anchor="ctr" anchorCtr="0">
          <a:noAutofit/>
        </a:bodyPr>
        <a:lstStyle/>
        <a:p>
          <a:pPr marL="0" lvl="0" indent="0" algn="l" defTabSz="622300">
            <a:lnSpc>
              <a:spcPct val="100000"/>
            </a:lnSpc>
            <a:spcBef>
              <a:spcPct val="0"/>
            </a:spcBef>
            <a:spcAft>
              <a:spcPct val="35000"/>
            </a:spcAft>
            <a:buNone/>
          </a:pPr>
          <a:r>
            <a:rPr lang="en-US" sz="1400" kern="1200"/>
            <a:t>Cross Training across All Departments</a:t>
          </a:r>
        </a:p>
      </dsp:txBody>
      <dsp:txXfrm>
        <a:off x="863115" y="6056"/>
        <a:ext cx="4414462" cy="793622"/>
      </dsp:txXfrm>
    </dsp:sp>
    <dsp:sp modelId="{128D1802-44DB-4F3F-A5DF-F3D0B8918ACC}">
      <dsp:nvSpPr>
        <dsp:cNvPr id="0" name=""/>
        <dsp:cNvSpPr/>
      </dsp:nvSpPr>
      <dsp:spPr>
        <a:xfrm>
          <a:off x="0" y="998085"/>
          <a:ext cx="5303721" cy="7469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75AC6-C46E-4184-89DA-C4BED0BAAB70}">
      <dsp:nvSpPr>
        <dsp:cNvPr id="0" name=""/>
        <dsp:cNvSpPr/>
      </dsp:nvSpPr>
      <dsp:spPr>
        <a:xfrm>
          <a:off x="225949" y="1166146"/>
          <a:ext cx="411217" cy="4108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6CB18A-3B80-4525-9CC9-84D87AB120F5}">
      <dsp:nvSpPr>
        <dsp:cNvPr id="0" name=""/>
        <dsp:cNvSpPr/>
      </dsp:nvSpPr>
      <dsp:spPr>
        <a:xfrm>
          <a:off x="863115" y="998085"/>
          <a:ext cx="4414462" cy="79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2" tIns="83992" rIns="83992" bIns="83992" numCol="1" spcCol="1270" anchor="ctr" anchorCtr="0">
          <a:noAutofit/>
        </a:bodyPr>
        <a:lstStyle/>
        <a:p>
          <a:pPr marL="0" lvl="0" indent="0" algn="l" defTabSz="622300">
            <a:lnSpc>
              <a:spcPct val="100000"/>
            </a:lnSpc>
            <a:spcBef>
              <a:spcPct val="0"/>
            </a:spcBef>
            <a:spcAft>
              <a:spcPct val="35000"/>
            </a:spcAft>
            <a:buNone/>
          </a:pPr>
          <a:r>
            <a:rPr lang="en-US" sz="1400" kern="1200" dirty="0"/>
            <a:t>Break Room Closed</a:t>
          </a:r>
        </a:p>
      </dsp:txBody>
      <dsp:txXfrm>
        <a:off x="863115" y="998085"/>
        <a:ext cx="4414462" cy="793622"/>
      </dsp:txXfrm>
    </dsp:sp>
    <dsp:sp modelId="{2015D1EB-2ADD-4FD3-9AB0-47C2A160CF6D}">
      <dsp:nvSpPr>
        <dsp:cNvPr id="0" name=""/>
        <dsp:cNvSpPr/>
      </dsp:nvSpPr>
      <dsp:spPr>
        <a:xfrm>
          <a:off x="0" y="1990113"/>
          <a:ext cx="5303721" cy="7469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ACBE1-BE8C-4FD5-9554-21D2E87D8A5A}">
      <dsp:nvSpPr>
        <dsp:cNvPr id="0" name=""/>
        <dsp:cNvSpPr/>
      </dsp:nvSpPr>
      <dsp:spPr>
        <a:xfrm>
          <a:off x="225949" y="2158174"/>
          <a:ext cx="411217" cy="4108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4F14C0-7813-4678-8888-B5B62A558BB7}">
      <dsp:nvSpPr>
        <dsp:cNvPr id="0" name=""/>
        <dsp:cNvSpPr/>
      </dsp:nvSpPr>
      <dsp:spPr>
        <a:xfrm>
          <a:off x="863115" y="1990113"/>
          <a:ext cx="4414462" cy="79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2" tIns="83992" rIns="83992" bIns="83992" numCol="1" spcCol="1270" anchor="ctr" anchorCtr="0">
          <a:noAutofit/>
        </a:bodyPr>
        <a:lstStyle/>
        <a:p>
          <a:pPr marL="0" lvl="0" indent="0" algn="l" defTabSz="622300">
            <a:lnSpc>
              <a:spcPct val="100000"/>
            </a:lnSpc>
            <a:spcBef>
              <a:spcPct val="0"/>
            </a:spcBef>
            <a:spcAft>
              <a:spcPct val="35000"/>
            </a:spcAft>
            <a:buNone/>
          </a:pPr>
          <a:r>
            <a:rPr lang="en-US" sz="1400" kern="1200" dirty="0"/>
            <a:t>No staff on site when not working</a:t>
          </a:r>
        </a:p>
      </dsp:txBody>
      <dsp:txXfrm>
        <a:off x="863115" y="1990113"/>
        <a:ext cx="4414462" cy="793622"/>
      </dsp:txXfrm>
    </dsp:sp>
    <dsp:sp modelId="{14917205-DB9B-F843-B362-8FF5409A0131}">
      <dsp:nvSpPr>
        <dsp:cNvPr id="0" name=""/>
        <dsp:cNvSpPr/>
      </dsp:nvSpPr>
      <dsp:spPr>
        <a:xfrm>
          <a:off x="0" y="2982141"/>
          <a:ext cx="5303721" cy="7469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5FFEB-D20F-9649-8E9B-62BFD62E9662}">
      <dsp:nvSpPr>
        <dsp:cNvPr id="0" name=""/>
        <dsp:cNvSpPr/>
      </dsp:nvSpPr>
      <dsp:spPr>
        <a:xfrm>
          <a:off x="225949" y="3150202"/>
          <a:ext cx="411217" cy="410816"/>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596B7-093B-DC4C-B737-548E7DE1F776}">
      <dsp:nvSpPr>
        <dsp:cNvPr id="0" name=""/>
        <dsp:cNvSpPr/>
      </dsp:nvSpPr>
      <dsp:spPr>
        <a:xfrm>
          <a:off x="863115" y="2982141"/>
          <a:ext cx="2386674" cy="79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2" tIns="83992" rIns="83992" bIns="83992" numCol="1" spcCol="1270" anchor="ctr" anchorCtr="0">
          <a:noAutofit/>
        </a:bodyPr>
        <a:lstStyle/>
        <a:p>
          <a:pPr marL="0" lvl="0" indent="0" algn="l" defTabSz="622300">
            <a:lnSpc>
              <a:spcPct val="100000"/>
            </a:lnSpc>
            <a:spcBef>
              <a:spcPct val="0"/>
            </a:spcBef>
            <a:spcAft>
              <a:spcPct val="35000"/>
            </a:spcAft>
            <a:buNone/>
          </a:pPr>
          <a:r>
            <a:rPr lang="en-US" sz="1400" kern="1200" dirty="0"/>
            <a:t>Bring personal bag to put ALL personal items in while working</a:t>
          </a:r>
        </a:p>
      </dsp:txBody>
      <dsp:txXfrm>
        <a:off x="863115" y="2982141"/>
        <a:ext cx="2386674" cy="793622"/>
      </dsp:txXfrm>
    </dsp:sp>
    <dsp:sp modelId="{951CF737-A55A-2A43-B863-4D7A5F9137B3}">
      <dsp:nvSpPr>
        <dsp:cNvPr id="0" name=""/>
        <dsp:cNvSpPr/>
      </dsp:nvSpPr>
      <dsp:spPr>
        <a:xfrm>
          <a:off x="3249790" y="2982141"/>
          <a:ext cx="2027787" cy="74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51" tIns="79051" rIns="79051" bIns="79051" numCol="1" spcCol="1270" anchor="ctr" anchorCtr="0">
          <a:noAutofit/>
        </a:bodyPr>
        <a:lstStyle/>
        <a:p>
          <a:pPr marL="0" lvl="0" indent="0" algn="l" defTabSz="488950">
            <a:lnSpc>
              <a:spcPct val="100000"/>
            </a:lnSpc>
            <a:spcBef>
              <a:spcPct val="0"/>
            </a:spcBef>
            <a:spcAft>
              <a:spcPct val="35000"/>
            </a:spcAft>
            <a:buNone/>
          </a:pPr>
          <a:r>
            <a:rPr lang="en-US" sz="1100" kern="1200" dirty="0"/>
            <a:t>Suggestion to limit the number of personal items you bring to the gym</a:t>
          </a:r>
        </a:p>
      </dsp:txBody>
      <dsp:txXfrm>
        <a:off x="3249790" y="2982141"/>
        <a:ext cx="2027787" cy="746938"/>
      </dsp:txXfrm>
    </dsp:sp>
    <dsp:sp modelId="{CB7DBE9F-3CDB-49D2-A44A-FB42568C0296}">
      <dsp:nvSpPr>
        <dsp:cNvPr id="0" name=""/>
        <dsp:cNvSpPr/>
      </dsp:nvSpPr>
      <dsp:spPr>
        <a:xfrm>
          <a:off x="0" y="3974169"/>
          <a:ext cx="5303721" cy="7469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AAD7E-5D18-47C6-9EB5-BBCF3DD33550}">
      <dsp:nvSpPr>
        <dsp:cNvPr id="0" name=""/>
        <dsp:cNvSpPr/>
      </dsp:nvSpPr>
      <dsp:spPr>
        <a:xfrm>
          <a:off x="225949" y="4142230"/>
          <a:ext cx="411217" cy="410816"/>
        </a:xfrm>
        <a:prstGeom prst="rect">
          <a:avLst/>
        </a:prstGeom>
        <a:blipFill>
          <a:blip xmlns:r="http://schemas.openxmlformats.org/officeDocument/2006/relationships" r:embed="rId9">
            <a:duotone>
              <a:schemeClr val="accent1">
                <a:shade val="45000"/>
                <a:satMod val="135000"/>
              </a:schemeClr>
              <a:prstClr val="white"/>
            </a:duotone>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D8AE45-1BB2-41BF-8B16-01EA8406A269}">
      <dsp:nvSpPr>
        <dsp:cNvPr id="0" name=""/>
        <dsp:cNvSpPr/>
      </dsp:nvSpPr>
      <dsp:spPr>
        <a:xfrm>
          <a:off x="863115" y="3974169"/>
          <a:ext cx="4414462" cy="79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2" tIns="83992" rIns="83992" bIns="83992" numCol="1" spcCol="1270" anchor="ctr" anchorCtr="0">
          <a:noAutofit/>
        </a:bodyPr>
        <a:lstStyle/>
        <a:p>
          <a:pPr marL="0" lvl="0" indent="0" algn="l" defTabSz="622300">
            <a:lnSpc>
              <a:spcPct val="100000"/>
            </a:lnSpc>
            <a:spcBef>
              <a:spcPct val="0"/>
            </a:spcBef>
            <a:spcAft>
              <a:spcPct val="35000"/>
            </a:spcAft>
            <a:buNone/>
          </a:pPr>
          <a:r>
            <a:rPr lang="en-US" sz="1400" kern="1200" dirty="0"/>
            <a:t>Assigned cleaning tasks between classes/groups</a:t>
          </a:r>
        </a:p>
      </dsp:txBody>
      <dsp:txXfrm>
        <a:off x="863115" y="3974169"/>
        <a:ext cx="4414462" cy="7936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BF72C-E77D-454D-A565-B5CC37F39201}">
      <dsp:nvSpPr>
        <dsp:cNvPr id="0" name=""/>
        <dsp:cNvSpPr/>
      </dsp:nvSpPr>
      <dsp:spPr>
        <a:xfrm>
          <a:off x="0" y="1516"/>
          <a:ext cx="5155659" cy="646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BE403-FFB2-439E-9EC7-7AF0E58C3FBD}">
      <dsp:nvSpPr>
        <dsp:cNvPr id="0" name=""/>
        <dsp:cNvSpPr/>
      </dsp:nvSpPr>
      <dsp:spPr>
        <a:xfrm>
          <a:off x="195506" y="146934"/>
          <a:ext cx="355466" cy="35546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D60B5D-CFC6-4C60-BAA8-C74722043D4B}">
      <dsp:nvSpPr>
        <dsp:cNvPr id="0" name=""/>
        <dsp:cNvSpPr/>
      </dsp:nvSpPr>
      <dsp:spPr>
        <a:xfrm>
          <a:off x="746480" y="1516"/>
          <a:ext cx="4409178"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00" tIns="68400" rIns="68400" bIns="68400" numCol="1" spcCol="1270" anchor="ctr" anchorCtr="0">
          <a:noAutofit/>
        </a:bodyPr>
        <a:lstStyle/>
        <a:p>
          <a:pPr marL="0" lvl="0" indent="0" algn="l" defTabSz="711200">
            <a:lnSpc>
              <a:spcPct val="100000"/>
            </a:lnSpc>
            <a:spcBef>
              <a:spcPct val="0"/>
            </a:spcBef>
            <a:spcAft>
              <a:spcPct val="35000"/>
            </a:spcAft>
            <a:buNone/>
          </a:pPr>
          <a:r>
            <a:rPr lang="en-US" sz="1600" kern="1200" dirty="0"/>
            <a:t>Frequent hand washing before and after classes</a:t>
          </a:r>
        </a:p>
      </dsp:txBody>
      <dsp:txXfrm>
        <a:off x="746480" y="1516"/>
        <a:ext cx="4409178" cy="646303"/>
      </dsp:txXfrm>
    </dsp:sp>
    <dsp:sp modelId="{F4CC3FE2-E06C-C145-9464-4B86B47CD971}">
      <dsp:nvSpPr>
        <dsp:cNvPr id="0" name=""/>
        <dsp:cNvSpPr/>
      </dsp:nvSpPr>
      <dsp:spPr>
        <a:xfrm>
          <a:off x="0" y="809395"/>
          <a:ext cx="5155659" cy="646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36457-3662-2B48-9CA2-90B461FA1CA6}">
      <dsp:nvSpPr>
        <dsp:cNvPr id="0" name=""/>
        <dsp:cNvSpPr/>
      </dsp:nvSpPr>
      <dsp:spPr>
        <a:xfrm>
          <a:off x="195506" y="954813"/>
          <a:ext cx="355466" cy="355466"/>
        </a:xfrm>
        <a:prstGeom prst="rect">
          <a:avLst/>
        </a:prstGeom>
        <a:blipFill rotWithShape="1">
          <a:blip xmlns:r="http://schemas.openxmlformats.org/officeDocument/2006/relationships" r:embed="rId3"/>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105F3-6433-7649-85F8-C1EBEF29E477}">
      <dsp:nvSpPr>
        <dsp:cNvPr id="0" name=""/>
        <dsp:cNvSpPr/>
      </dsp:nvSpPr>
      <dsp:spPr>
        <a:xfrm>
          <a:off x="746480" y="809395"/>
          <a:ext cx="4409178"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00" tIns="68400" rIns="68400" bIns="68400" numCol="1" spcCol="1270" anchor="ctr" anchorCtr="0">
          <a:noAutofit/>
        </a:bodyPr>
        <a:lstStyle/>
        <a:p>
          <a:pPr marL="0" lvl="0" indent="0" algn="l" defTabSz="711200">
            <a:lnSpc>
              <a:spcPct val="100000"/>
            </a:lnSpc>
            <a:spcBef>
              <a:spcPct val="0"/>
            </a:spcBef>
            <a:spcAft>
              <a:spcPct val="35000"/>
            </a:spcAft>
            <a:buNone/>
          </a:pPr>
          <a:r>
            <a:rPr lang="en-US" sz="1600" kern="1200" dirty="0"/>
            <a:t>Arrive dressed for work, when possible</a:t>
          </a:r>
        </a:p>
      </dsp:txBody>
      <dsp:txXfrm>
        <a:off x="746480" y="809395"/>
        <a:ext cx="4409178" cy="646303"/>
      </dsp:txXfrm>
    </dsp:sp>
    <dsp:sp modelId="{A1E8AB07-0EC5-4258-B38D-CF32C738E376}">
      <dsp:nvSpPr>
        <dsp:cNvPr id="0" name=""/>
        <dsp:cNvSpPr/>
      </dsp:nvSpPr>
      <dsp:spPr>
        <a:xfrm>
          <a:off x="0" y="1585043"/>
          <a:ext cx="5155659" cy="646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D6260-5628-420E-9490-8FE1D3B12F23}">
      <dsp:nvSpPr>
        <dsp:cNvPr id="0" name=""/>
        <dsp:cNvSpPr/>
      </dsp:nvSpPr>
      <dsp:spPr>
        <a:xfrm>
          <a:off x="195506" y="1762692"/>
          <a:ext cx="355466" cy="35546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237584-CD79-494D-999C-ABAF94A07726}">
      <dsp:nvSpPr>
        <dsp:cNvPr id="0" name=""/>
        <dsp:cNvSpPr/>
      </dsp:nvSpPr>
      <dsp:spPr>
        <a:xfrm>
          <a:off x="746480" y="1617274"/>
          <a:ext cx="4409178"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00" tIns="68400" rIns="68400" bIns="68400" numCol="1" spcCol="1270" anchor="ctr" anchorCtr="0">
          <a:noAutofit/>
        </a:bodyPr>
        <a:lstStyle/>
        <a:p>
          <a:pPr marL="0" lvl="0" indent="0" algn="l" defTabSz="711200">
            <a:lnSpc>
              <a:spcPct val="100000"/>
            </a:lnSpc>
            <a:spcBef>
              <a:spcPct val="0"/>
            </a:spcBef>
            <a:spcAft>
              <a:spcPct val="35000"/>
            </a:spcAft>
            <a:buNone/>
          </a:pPr>
          <a:r>
            <a:rPr lang="en-US" sz="1600" kern="1200" dirty="0"/>
            <a:t>Strict Adherence to Rotation Schedules</a:t>
          </a:r>
        </a:p>
      </dsp:txBody>
      <dsp:txXfrm>
        <a:off x="746480" y="1617274"/>
        <a:ext cx="4409178" cy="646303"/>
      </dsp:txXfrm>
    </dsp:sp>
    <dsp:sp modelId="{2A162C61-A140-0846-9DC1-15E4AAB250D1}">
      <dsp:nvSpPr>
        <dsp:cNvPr id="0" name=""/>
        <dsp:cNvSpPr/>
      </dsp:nvSpPr>
      <dsp:spPr>
        <a:xfrm>
          <a:off x="0" y="2425153"/>
          <a:ext cx="5155659" cy="646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6C964-A432-BA46-8CC0-618456F286BC}">
      <dsp:nvSpPr>
        <dsp:cNvPr id="0" name=""/>
        <dsp:cNvSpPr/>
      </dsp:nvSpPr>
      <dsp:spPr>
        <a:xfrm>
          <a:off x="195506" y="2570571"/>
          <a:ext cx="355466" cy="355466"/>
        </a:xfrm>
        <a:prstGeom prst="rect">
          <a:avLst/>
        </a:prstGeom>
        <a:blipFill>
          <a:blip xmlns:r="http://schemas.openxmlformats.org/officeDocument/2006/relationships" r:embed="rId6">
            <a:duotone>
              <a:schemeClr val="accent5">
                <a:shade val="45000"/>
                <a:satMod val="135000"/>
              </a:schemeClr>
              <a:prstClr val="white"/>
            </a:duotone>
          </a:blip>
          <a:srcRect/>
          <a:stretch>
            <a:fillRect l="-17000" r="-17000"/>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B71EC-0665-C841-B57C-4D9B066FF0AD}">
      <dsp:nvSpPr>
        <dsp:cNvPr id="0" name=""/>
        <dsp:cNvSpPr/>
      </dsp:nvSpPr>
      <dsp:spPr>
        <a:xfrm>
          <a:off x="746480" y="2425153"/>
          <a:ext cx="4409178"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00" tIns="68400" rIns="68400" bIns="68400" numCol="1" spcCol="1270" anchor="ctr" anchorCtr="0">
          <a:noAutofit/>
        </a:bodyPr>
        <a:lstStyle/>
        <a:p>
          <a:pPr marL="0" lvl="0" indent="0" algn="l" defTabSz="711200">
            <a:lnSpc>
              <a:spcPct val="100000"/>
            </a:lnSpc>
            <a:spcBef>
              <a:spcPct val="0"/>
            </a:spcBef>
            <a:spcAft>
              <a:spcPct val="35000"/>
            </a:spcAft>
            <a:buNone/>
          </a:pPr>
          <a:r>
            <a:rPr lang="en-US" sz="1600" kern="1200" dirty="0"/>
            <a:t>Coaches may carry their own first aid/sanitation caddy/Have access to all supplies </a:t>
          </a:r>
        </a:p>
      </dsp:txBody>
      <dsp:txXfrm>
        <a:off x="746480" y="2425153"/>
        <a:ext cx="4409178" cy="646303"/>
      </dsp:txXfrm>
    </dsp:sp>
    <dsp:sp modelId="{BDAFF74B-7123-41A6-9C85-2DC06CCD86CD}">
      <dsp:nvSpPr>
        <dsp:cNvPr id="0" name=""/>
        <dsp:cNvSpPr/>
      </dsp:nvSpPr>
      <dsp:spPr>
        <a:xfrm>
          <a:off x="0" y="3233032"/>
          <a:ext cx="5155659" cy="646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D87AC-5AC6-4C70-A38A-9CC3DE61D741}">
      <dsp:nvSpPr>
        <dsp:cNvPr id="0" name=""/>
        <dsp:cNvSpPr/>
      </dsp:nvSpPr>
      <dsp:spPr>
        <a:xfrm>
          <a:off x="195506" y="3378450"/>
          <a:ext cx="355466" cy="3554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0A7FA5-92E1-4811-853A-4673CC7123BB}">
      <dsp:nvSpPr>
        <dsp:cNvPr id="0" name=""/>
        <dsp:cNvSpPr/>
      </dsp:nvSpPr>
      <dsp:spPr>
        <a:xfrm>
          <a:off x="746480" y="3233032"/>
          <a:ext cx="4409178"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00" tIns="68400" rIns="68400" bIns="68400" numCol="1" spcCol="1270" anchor="ctr" anchorCtr="0">
          <a:noAutofit/>
        </a:bodyPr>
        <a:lstStyle/>
        <a:p>
          <a:pPr marL="0" lvl="0" indent="0" algn="l" defTabSz="711200">
            <a:lnSpc>
              <a:spcPct val="100000"/>
            </a:lnSpc>
            <a:spcBef>
              <a:spcPct val="0"/>
            </a:spcBef>
            <a:spcAft>
              <a:spcPct val="35000"/>
            </a:spcAft>
            <a:buNone/>
          </a:pPr>
          <a:r>
            <a:rPr lang="en-US" sz="1600" kern="1200" dirty="0"/>
            <a:t>Enhanced Attendance Monitoring with follow up with absent athletes</a:t>
          </a:r>
        </a:p>
      </dsp:txBody>
      <dsp:txXfrm>
        <a:off x="746480" y="3233032"/>
        <a:ext cx="4409178" cy="646303"/>
      </dsp:txXfrm>
    </dsp:sp>
    <dsp:sp modelId="{BD178AC9-A272-4F02-9BC5-ECFF4EA095FA}">
      <dsp:nvSpPr>
        <dsp:cNvPr id="0" name=""/>
        <dsp:cNvSpPr/>
      </dsp:nvSpPr>
      <dsp:spPr>
        <a:xfrm>
          <a:off x="0" y="4040911"/>
          <a:ext cx="5155659" cy="646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ACA69-56DD-4DF8-AD89-480C6316BF64}">
      <dsp:nvSpPr>
        <dsp:cNvPr id="0" name=""/>
        <dsp:cNvSpPr/>
      </dsp:nvSpPr>
      <dsp:spPr>
        <a:xfrm>
          <a:off x="195506" y="4186329"/>
          <a:ext cx="355466" cy="3554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AD7DAA-59AB-4BFD-A9DD-A4D17F215325}">
      <dsp:nvSpPr>
        <dsp:cNvPr id="0" name=""/>
        <dsp:cNvSpPr/>
      </dsp:nvSpPr>
      <dsp:spPr>
        <a:xfrm>
          <a:off x="746480" y="4040911"/>
          <a:ext cx="4409178"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00" tIns="68400" rIns="68400" bIns="68400" numCol="1" spcCol="1270" anchor="ctr" anchorCtr="0">
          <a:noAutofit/>
        </a:bodyPr>
        <a:lstStyle/>
        <a:p>
          <a:pPr marL="0" lvl="0" indent="0" algn="l" defTabSz="711200">
            <a:lnSpc>
              <a:spcPct val="100000"/>
            </a:lnSpc>
            <a:spcBef>
              <a:spcPct val="0"/>
            </a:spcBef>
            <a:spcAft>
              <a:spcPct val="35000"/>
            </a:spcAft>
            <a:buNone/>
          </a:pPr>
          <a:r>
            <a:rPr lang="en-US" sz="1600" kern="1200" dirty="0"/>
            <a:t>No hugs, high fives, fist bumps or “contact” celebrations.  We are mindful of contact.</a:t>
          </a:r>
        </a:p>
      </dsp:txBody>
      <dsp:txXfrm>
        <a:off x="746480" y="4040911"/>
        <a:ext cx="4409178" cy="6463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ECC23-B94B-FF42-B90F-D21EF79F139E}">
      <dsp:nvSpPr>
        <dsp:cNvPr id="0" name=""/>
        <dsp:cNvSpPr/>
      </dsp:nvSpPr>
      <dsp:spPr>
        <a:xfrm>
          <a:off x="2473" y="141141"/>
          <a:ext cx="2411685" cy="586768"/>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More frequent cleaning</a:t>
          </a:r>
        </a:p>
      </dsp:txBody>
      <dsp:txXfrm>
        <a:off x="2473" y="141141"/>
        <a:ext cx="2411685" cy="586768"/>
      </dsp:txXfrm>
    </dsp:sp>
    <dsp:sp modelId="{D1952881-D21B-1D4F-A44C-B03DE36A4921}">
      <dsp:nvSpPr>
        <dsp:cNvPr id="0" name=""/>
        <dsp:cNvSpPr/>
      </dsp:nvSpPr>
      <dsp:spPr>
        <a:xfrm>
          <a:off x="2473" y="727910"/>
          <a:ext cx="2411685" cy="161406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Beginning &amp; End of Day</a:t>
          </a:r>
        </a:p>
        <a:p>
          <a:pPr marL="171450" lvl="1" indent="-171450" algn="l" defTabSz="711200">
            <a:lnSpc>
              <a:spcPct val="90000"/>
            </a:lnSpc>
            <a:spcBef>
              <a:spcPct val="0"/>
            </a:spcBef>
            <a:spcAft>
              <a:spcPct val="15000"/>
            </a:spcAft>
            <a:buChar char="•"/>
          </a:pPr>
          <a:r>
            <a:rPr lang="en-US" sz="1600" kern="1200" dirty="0"/>
            <a:t>After Individual use </a:t>
          </a:r>
        </a:p>
        <a:p>
          <a:pPr marL="171450" lvl="1" indent="-171450" algn="l" defTabSz="711200">
            <a:lnSpc>
              <a:spcPct val="90000"/>
            </a:lnSpc>
            <a:spcBef>
              <a:spcPct val="0"/>
            </a:spcBef>
            <a:spcAft>
              <a:spcPct val="15000"/>
            </a:spcAft>
            <a:buChar char="•"/>
          </a:pPr>
          <a:r>
            <a:rPr lang="en-US" sz="1600" kern="1200" dirty="0"/>
            <a:t>After Group Use</a:t>
          </a:r>
        </a:p>
        <a:p>
          <a:pPr marL="171450" lvl="1" indent="-171450" algn="l" defTabSz="711200">
            <a:lnSpc>
              <a:spcPct val="90000"/>
            </a:lnSpc>
            <a:spcBef>
              <a:spcPct val="0"/>
            </a:spcBef>
            <a:spcAft>
              <a:spcPct val="15000"/>
            </a:spcAft>
            <a:buChar char="•"/>
          </a:pPr>
          <a:r>
            <a:rPr lang="en-US" sz="1600" kern="1200" dirty="0"/>
            <a:t>High Touch Areas</a:t>
          </a:r>
        </a:p>
      </dsp:txBody>
      <dsp:txXfrm>
        <a:off x="2473" y="727910"/>
        <a:ext cx="2411685" cy="1614060"/>
      </dsp:txXfrm>
    </dsp:sp>
    <dsp:sp modelId="{26B152AF-92B5-FE49-89C3-293675C9E5BE}">
      <dsp:nvSpPr>
        <dsp:cNvPr id="0" name=""/>
        <dsp:cNvSpPr/>
      </dsp:nvSpPr>
      <dsp:spPr>
        <a:xfrm>
          <a:off x="2751794" y="141141"/>
          <a:ext cx="2411685" cy="586768"/>
        </a:xfrm>
        <a:prstGeom prst="rect">
          <a:avLst/>
        </a:prstGeom>
        <a:solidFill>
          <a:schemeClr val="accent5">
            <a:hueOff val="10398092"/>
            <a:satOff val="-284"/>
            <a:lumOff val="-1569"/>
            <a:alphaOff val="0"/>
          </a:schemeClr>
        </a:solidFill>
        <a:ln w="15875" cap="rnd" cmpd="sng" algn="ctr">
          <a:solidFill>
            <a:schemeClr val="accent5">
              <a:hueOff val="10398092"/>
              <a:satOff val="-284"/>
              <a:lumOff val="-156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Additional Cleaning Products</a:t>
          </a:r>
        </a:p>
      </dsp:txBody>
      <dsp:txXfrm>
        <a:off x="2751794" y="141141"/>
        <a:ext cx="2411685" cy="586768"/>
      </dsp:txXfrm>
    </dsp:sp>
    <dsp:sp modelId="{800023E5-01E1-4B4F-ADDD-AB7F58969584}">
      <dsp:nvSpPr>
        <dsp:cNvPr id="0" name=""/>
        <dsp:cNvSpPr/>
      </dsp:nvSpPr>
      <dsp:spPr>
        <a:xfrm>
          <a:off x="2751794" y="727910"/>
          <a:ext cx="2411685" cy="1614060"/>
        </a:xfrm>
        <a:prstGeom prst="rect">
          <a:avLst/>
        </a:prstGeom>
        <a:solidFill>
          <a:schemeClr val="accent5">
            <a:tint val="40000"/>
            <a:alpha val="90000"/>
            <a:hueOff val="10565179"/>
            <a:satOff val="-809"/>
            <a:lumOff val="-258"/>
            <a:alphaOff val="0"/>
          </a:schemeClr>
        </a:solidFill>
        <a:ln w="15875" cap="rnd" cmpd="sng" algn="ctr">
          <a:solidFill>
            <a:schemeClr val="accent5">
              <a:tint val="40000"/>
              <a:alpha val="90000"/>
              <a:hueOff val="10565179"/>
              <a:satOff val="-809"/>
              <a:lumOff val="-2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Using Healthier Options of CDC Recommended COVID-19 Disinfectants </a:t>
          </a:r>
        </a:p>
        <a:p>
          <a:pPr marL="171450" lvl="1" indent="-171450" algn="l" defTabSz="711200">
            <a:lnSpc>
              <a:spcPct val="90000"/>
            </a:lnSpc>
            <a:spcBef>
              <a:spcPct val="0"/>
            </a:spcBef>
            <a:spcAft>
              <a:spcPct val="15000"/>
            </a:spcAft>
            <a:buChar char="•"/>
          </a:pPr>
          <a:r>
            <a:rPr lang="en-US" sz="1600" kern="1200" dirty="0"/>
            <a:t>Gymnastics flooring cleaning with MCCS UV light machine</a:t>
          </a:r>
        </a:p>
      </dsp:txBody>
      <dsp:txXfrm>
        <a:off x="2751794" y="727910"/>
        <a:ext cx="2411685" cy="1614060"/>
      </dsp:txXfrm>
    </dsp:sp>
    <dsp:sp modelId="{5EE48915-F6D9-754A-9174-086342FA3311}">
      <dsp:nvSpPr>
        <dsp:cNvPr id="0" name=""/>
        <dsp:cNvSpPr/>
      </dsp:nvSpPr>
      <dsp:spPr>
        <a:xfrm>
          <a:off x="5501116" y="141141"/>
          <a:ext cx="2411685" cy="586768"/>
        </a:xfrm>
        <a:prstGeom prst="rect">
          <a:avLst/>
        </a:prstGeom>
        <a:solidFill>
          <a:schemeClr val="accent5">
            <a:hueOff val="20796183"/>
            <a:satOff val="-568"/>
            <a:lumOff val="-3138"/>
            <a:alphaOff val="0"/>
          </a:schemeClr>
        </a:solidFill>
        <a:ln w="15875" cap="rnd" cmpd="sng" algn="ctr">
          <a:solidFill>
            <a:schemeClr val="accent5">
              <a:hueOff val="20796183"/>
              <a:satOff val="-568"/>
              <a:lumOff val="-31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Increased Building Ventilation</a:t>
          </a:r>
        </a:p>
      </dsp:txBody>
      <dsp:txXfrm>
        <a:off x="5501116" y="141141"/>
        <a:ext cx="2411685" cy="586768"/>
      </dsp:txXfrm>
    </dsp:sp>
    <dsp:sp modelId="{C08FFA70-E77D-7949-B9A1-592AF08ACE83}">
      <dsp:nvSpPr>
        <dsp:cNvPr id="0" name=""/>
        <dsp:cNvSpPr/>
      </dsp:nvSpPr>
      <dsp:spPr>
        <a:xfrm>
          <a:off x="5501116" y="727910"/>
          <a:ext cx="2411685" cy="1614060"/>
        </a:xfrm>
        <a:prstGeom prst="rect">
          <a:avLst/>
        </a:prstGeom>
        <a:solidFill>
          <a:schemeClr val="accent5">
            <a:tint val="40000"/>
            <a:alpha val="90000"/>
            <a:hueOff val="21130358"/>
            <a:satOff val="-1619"/>
            <a:lumOff val="-515"/>
            <a:alphaOff val="0"/>
          </a:schemeClr>
        </a:solidFill>
        <a:ln w="15875" cap="rnd" cmpd="sng" algn="ctr">
          <a:solidFill>
            <a:schemeClr val="accent5">
              <a:tint val="40000"/>
              <a:alpha val="90000"/>
              <a:hueOff val="21130358"/>
              <a:satOff val="-1619"/>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Opening of doors at regular intervals throughout building</a:t>
          </a:r>
        </a:p>
      </dsp:txBody>
      <dsp:txXfrm>
        <a:off x="5501116" y="727910"/>
        <a:ext cx="2411685" cy="16140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D0572-F6F3-4D3C-BA2B-F7A4251D5D45}">
      <dsp:nvSpPr>
        <dsp:cNvPr id="0" name=""/>
        <dsp:cNvSpPr/>
      </dsp:nvSpPr>
      <dsp:spPr>
        <a:xfrm>
          <a:off x="1269416" y="75939"/>
          <a:ext cx="1358586" cy="1358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975E3-3527-4F74-A284-4D3504A2E90A}">
      <dsp:nvSpPr>
        <dsp:cNvPr id="0" name=""/>
        <dsp:cNvSpPr/>
      </dsp:nvSpPr>
      <dsp:spPr>
        <a:xfrm>
          <a:off x="7872" y="1571503"/>
          <a:ext cx="3881674" cy="83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a:t>Meet Governmental Requirements</a:t>
          </a:r>
        </a:p>
        <a:p>
          <a:pPr marL="0" lvl="0" indent="0" algn="ctr" defTabSz="711200">
            <a:lnSpc>
              <a:spcPct val="100000"/>
            </a:lnSpc>
            <a:spcBef>
              <a:spcPct val="0"/>
            </a:spcBef>
            <a:spcAft>
              <a:spcPct val="35000"/>
            </a:spcAft>
            <a:buNone/>
            <a:defRPr b="1"/>
          </a:pPr>
          <a:r>
            <a:rPr lang="en-US" sz="1600" kern="1200" dirty="0"/>
            <a:t>Meet MCAGCC/MAGTFTC, City of 29 Palms Requirements</a:t>
          </a:r>
        </a:p>
      </dsp:txBody>
      <dsp:txXfrm>
        <a:off x="7872" y="1571503"/>
        <a:ext cx="3881674" cy="836986"/>
      </dsp:txXfrm>
    </dsp:sp>
    <dsp:sp modelId="{636877DF-B014-46A9-9861-BC6D26ADF22F}">
      <dsp:nvSpPr>
        <dsp:cNvPr id="0" name=""/>
        <dsp:cNvSpPr/>
      </dsp:nvSpPr>
      <dsp:spPr>
        <a:xfrm>
          <a:off x="7872" y="2472199"/>
          <a:ext cx="3881674" cy="789271"/>
        </a:xfrm>
        <a:prstGeom prst="rect">
          <a:avLst/>
        </a:prstGeom>
        <a:noFill/>
        <a:ln>
          <a:noFill/>
        </a:ln>
        <a:effectLst/>
      </dsp:spPr>
      <dsp:style>
        <a:lnRef idx="0">
          <a:scrgbClr r="0" g="0" b="0"/>
        </a:lnRef>
        <a:fillRef idx="0">
          <a:scrgbClr r="0" g="0" b="0"/>
        </a:fillRef>
        <a:effectRef idx="0">
          <a:scrgbClr r="0" g="0" b="0"/>
        </a:effectRef>
        <a:fontRef idx="minor"/>
      </dsp:style>
    </dsp:sp>
    <dsp:sp modelId="{B3C1710C-0635-41AB-9BA2-2E5C5DAA8264}">
      <dsp:nvSpPr>
        <dsp:cNvPr id="0" name=""/>
        <dsp:cNvSpPr/>
      </dsp:nvSpPr>
      <dsp:spPr>
        <a:xfrm>
          <a:off x="5830384" y="75939"/>
          <a:ext cx="1358586" cy="1358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398A1-5411-4816-9DAE-B037C2ACE4F2}">
      <dsp:nvSpPr>
        <dsp:cNvPr id="0" name=""/>
        <dsp:cNvSpPr/>
      </dsp:nvSpPr>
      <dsp:spPr>
        <a:xfrm>
          <a:off x="4568840" y="1571503"/>
          <a:ext cx="3881674" cy="83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kern="1200" dirty="0"/>
            <a:t>Make sure everyone can answer these questions: </a:t>
          </a:r>
        </a:p>
      </dsp:txBody>
      <dsp:txXfrm>
        <a:off x="4568840" y="1571503"/>
        <a:ext cx="3881674" cy="836986"/>
      </dsp:txXfrm>
    </dsp:sp>
    <dsp:sp modelId="{6918F5A1-54F4-4594-B4DF-560C716AC21A}">
      <dsp:nvSpPr>
        <dsp:cNvPr id="0" name=""/>
        <dsp:cNvSpPr/>
      </dsp:nvSpPr>
      <dsp:spPr>
        <a:xfrm>
          <a:off x="5261051" y="2548138"/>
          <a:ext cx="3197335" cy="789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Font typeface="Arial" panose="020B0604020202020204" pitchFamily="34" charset="0"/>
            <a:buNone/>
          </a:pPr>
          <a:r>
            <a:rPr lang="en-US" sz="1400" kern="1200" dirty="0"/>
            <a:t>What do I need to know to be safe? </a:t>
          </a:r>
        </a:p>
        <a:p>
          <a:pPr marL="0" lvl="0" indent="0" algn="l" defTabSz="622300">
            <a:lnSpc>
              <a:spcPct val="100000"/>
            </a:lnSpc>
            <a:spcBef>
              <a:spcPct val="0"/>
            </a:spcBef>
            <a:spcAft>
              <a:spcPct val="35000"/>
            </a:spcAft>
            <a:buNone/>
          </a:pPr>
          <a:r>
            <a:rPr lang="en-US" sz="1400" kern="1200" dirty="0"/>
            <a:t>What precautions can I take to protect myself and others? </a:t>
          </a:r>
        </a:p>
      </dsp:txBody>
      <dsp:txXfrm>
        <a:off x="5261051" y="2548138"/>
        <a:ext cx="3197335" cy="789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2921B-1AED-3B45-ABB8-38CAD91AE979}">
      <dsp:nvSpPr>
        <dsp:cNvPr id="0" name=""/>
        <dsp:cNvSpPr/>
      </dsp:nvSpPr>
      <dsp:spPr>
        <a:xfrm>
          <a:off x="8255" y="0"/>
          <a:ext cx="8199264" cy="1007311"/>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COVID-19 affects different people in different ways. Infected people have had a wide range of symptoms reported – from mild symptoms to severe illness.  </a:t>
          </a:r>
          <a:r>
            <a:rPr lang="en-US" sz="2000" b="1" kern="1200" dirty="0"/>
            <a:t>Symptoms that may appear 2-14 days after exposure to the virus are:</a:t>
          </a:r>
          <a:endParaRPr lang="en-US" sz="2000" kern="1200" dirty="0"/>
        </a:p>
      </dsp:txBody>
      <dsp:txXfrm>
        <a:off x="8255" y="0"/>
        <a:ext cx="8199264" cy="1007311"/>
      </dsp:txXfrm>
    </dsp:sp>
    <dsp:sp modelId="{471E2E92-5DEF-5E4B-9A69-D86313CA669C}">
      <dsp:nvSpPr>
        <dsp:cNvPr id="0" name=""/>
        <dsp:cNvSpPr/>
      </dsp:nvSpPr>
      <dsp:spPr>
        <a:xfrm>
          <a:off x="623073" y="1360807"/>
          <a:ext cx="3026239" cy="1799256"/>
        </a:xfrm>
        <a:prstGeom prst="rect">
          <a:avLst/>
        </a:prstGeom>
        <a:solidFill>
          <a:schemeClr val="accent4">
            <a:hueOff val="-830078"/>
            <a:satOff val="-670"/>
            <a:lumOff val="137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THE BIG 3:</a:t>
          </a:r>
        </a:p>
        <a:p>
          <a:pPr marL="0" lvl="0" indent="0" algn="ctr" defTabSz="800100">
            <a:lnSpc>
              <a:spcPct val="90000"/>
            </a:lnSpc>
            <a:spcBef>
              <a:spcPct val="0"/>
            </a:spcBef>
            <a:spcAft>
              <a:spcPct val="35000"/>
            </a:spcAft>
            <a:buNone/>
          </a:pPr>
          <a:r>
            <a:rPr lang="en-US" sz="1800" b="1" kern="1200" dirty="0"/>
            <a:t>Cough </a:t>
          </a:r>
        </a:p>
        <a:p>
          <a:pPr marL="0" lvl="0" indent="0" algn="ctr" defTabSz="800100">
            <a:lnSpc>
              <a:spcPct val="90000"/>
            </a:lnSpc>
            <a:spcBef>
              <a:spcPct val="0"/>
            </a:spcBef>
            <a:spcAft>
              <a:spcPts val="0"/>
            </a:spcAft>
            <a:buNone/>
          </a:pPr>
          <a:r>
            <a:rPr lang="en-US" sz="1800" b="1" kern="1200" dirty="0"/>
            <a:t>Shortness of breath or</a:t>
          </a:r>
        </a:p>
        <a:p>
          <a:pPr marL="0" lvl="0" indent="0" algn="ctr" defTabSz="800100">
            <a:lnSpc>
              <a:spcPct val="90000"/>
            </a:lnSpc>
            <a:spcBef>
              <a:spcPct val="0"/>
            </a:spcBef>
            <a:spcAft>
              <a:spcPts val="600"/>
            </a:spcAft>
            <a:buNone/>
          </a:pPr>
          <a:r>
            <a:rPr lang="en-US" sz="1800" b="1" kern="1200" dirty="0"/>
            <a:t>Difficulty breathing </a:t>
          </a:r>
        </a:p>
        <a:p>
          <a:pPr marL="0" lvl="0" indent="0" algn="ctr" defTabSz="800100">
            <a:lnSpc>
              <a:spcPct val="90000"/>
            </a:lnSpc>
            <a:spcBef>
              <a:spcPct val="0"/>
            </a:spcBef>
            <a:spcAft>
              <a:spcPct val="35000"/>
            </a:spcAft>
            <a:buNone/>
          </a:pPr>
          <a:r>
            <a:rPr lang="en-US" sz="1800" b="1" kern="1200" dirty="0"/>
            <a:t>Fever </a:t>
          </a:r>
        </a:p>
      </dsp:txBody>
      <dsp:txXfrm>
        <a:off x="623073" y="1360807"/>
        <a:ext cx="3026239" cy="1799256"/>
      </dsp:txXfrm>
    </dsp:sp>
    <dsp:sp modelId="{2D12E54E-1EF4-DB46-9E02-A7426801D21E}">
      <dsp:nvSpPr>
        <dsp:cNvPr id="0" name=""/>
        <dsp:cNvSpPr/>
      </dsp:nvSpPr>
      <dsp:spPr>
        <a:xfrm>
          <a:off x="4592619" y="1329844"/>
          <a:ext cx="3014072" cy="1816675"/>
        </a:xfrm>
        <a:prstGeom prst="rect">
          <a:avLst/>
        </a:prstGeom>
        <a:solidFill>
          <a:schemeClr val="accent4">
            <a:hueOff val="-1660156"/>
            <a:satOff val="-1340"/>
            <a:lumOff val="27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AND/OR 2 + OF THESE:</a:t>
          </a:r>
        </a:p>
        <a:p>
          <a:pPr marL="0" lvl="0" indent="0" algn="ctr" defTabSz="622300">
            <a:lnSpc>
              <a:spcPct val="90000"/>
            </a:lnSpc>
            <a:spcBef>
              <a:spcPct val="0"/>
            </a:spcBef>
            <a:spcAft>
              <a:spcPct val="35000"/>
            </a:spcAft>
            <a:buNone/>
          </a:pPr>
          <a:r>
            <a:rPr lang="en-US" sz="1400" b="1" kern="1200" dirty="0"/>
            <a:t>Chills with or without shaking </a:t>
          </a:r>
        </a:p>
        <a:p>
          <a:pPr marL="0" lvl="0" indent="0" algn="ctr" defTabSz="622300">
            <a:lnSpc>
              <a:spcPct val="90000"/>
            </a:lnSpc>
            <a:spcBef>
              <a:spcPct val="0"/>
            </a:spcBef>
            <a:spcAft>
              <a:spcPct val="35000"/>
            </a:spcAft>
            <a:buNone/>
          </a:pPr>
          <a:r>
            <a:rPr lang="en-US" sz="1400" b="1" kern="1200" dirty="0"/>
            <a:t>Muscle pain</a:t>
          </a:r>
        </a:p>
        <a:p>
          <a:pPr marL="0" lvl="0" indent="0" algn="ctr" defTabSz="622300">
            <a:lnSpc>
              <a:spcPct val="90000"/>
            </a:lnSpc>
            <a:spcBef>
              <a:spcPct val="0"/>
            </a:spcBef>
            <a:spcAft>
              <a:spcPct val="35000"/>
            </a:spcAft>
            <a:buNone/>
          </a:pPr>
          <a:r>
            <a:rPr lang="en-US" sz="1400" b="1" kern="1200" dirty="0"/>
            <a:t>Headache</a:t>
          </a:r>
        </a:p>
        <a:p>
          <a:pPr marL="0" lvl="0" indent="0" algn="ctr" defTabSz="622300">
            <a:lnSpc>
              <a:spcPct val="90000"/>
            </a:lnSpc>
            <a:spcBef>
              <a:spcPct val="0"/>
            </a:spcBef>
            <a:spcAft>
              <a:spcPct val="35000"/>
            </a:spcAft>
            <a:buNone/>
          </a:pPr>
          <a:r>
            <a:rPr lang="en-US" sz="1400" b="1" kern="1200" dirty="0"/>
            <a:t>Sore throat</a:t>
          </a:r>
        </a:p>
        <a:p>
          <a:pPr marL="0" lvl="0" indent="0" algn="ctr" defTabSz="622300">
            <a:lnSpc>
              <a:spcPct val="90000"/>
            </a:lnSpc>
            <a:spcBef>
              <a:spcPct val="0"/>
            </a:spcBef>
            <a:spcAft>
              <a:spcPct val="35000"/>
            </a:spcAft>
            <a:buNone/>
          </a:pPr>
          <a:r>
            <a:rPr lang="en-US" sz="1400" b="1" kern="1200" dirty="0"/>
            <a:t>New loss of taste or smell</a:t>
          </a:r>
        </a:p>
        <a:p>
          <a:pPr marL="0" lvl="0" indent="0" algn="ctr" defTabSz="622300">
            <a:lnSpc>
              <a:spcPct val="90000"/>
            </a:lnSpc>
            <a:spcBef>
              <a:spcPct val="0"/>
            </a:spcBef>
            <a:spcAft>
              <a:spcPct val="35000"/>
            </a:spcAft>
            <a:buNone/>
          </a:pPr>
          <a:r>
            <a:rPr lang="en-US" sz="1400" b="1" kern="1200" dirty="0"/>
            <a:t>Nausea/Diarrhea</a:t>
          </a:r>
        </a:p>
      </dsp:txBody>
      <dsp:txXfrm>
        <a:off x="4592619" y="1329844"/>
        <a:ext cx="3014072" cy="18166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208D2-5704-0E40-B963-053E1664BF58}">
      <dsp:nvSpPr>
        <dsp:cNvPr id="0" name=""/>
        <dsp:cNvSpPr/>
      </dsp:nvSpPr>
      <dsp:spPr>
        <a:xfrm>
          <a:off x="0" y="2443168"/>
          <a:ext cx="4362450" cy="80190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Complete Electronic Assessments on Key Topics</a:t>
          </a:r>
        </a:p>
      </dsp:txBody>
      <dsp:txXfrm>
        <a:off x="0" y="2443168"/>
        <a:ext cx="4362450" cy="433027"/>
      </dsp:txXfrm>
    </dsp:sp>
    <dsp:sp modelId="{23022D77-2958-F847-A541-A0594781CD56}">
      <dsp:nvSpPr>
        <dsp:cNvPr id="0" name=""/>
        <dsp:cNvSpPr/>
      </dsp:nvSpPr>
      <dsp:spPr>
        <a:xfrm>
          <a:off x="0" y="2860157"/>
          <a:ext cx="4362450" cy="368875"/>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Confirmation of Participation</a:t>
          </a:r>
        </a:p>
      </dsp:txBody>
      <dsp:txXfrm>
        <a:off x="0" y="2860157"/>
        <a:ext cx="4362450" cy="368875"/>
      </dsp:txXfrm>
    </dsp:sp>
    <dsp:sp modelId="{A7420C36-C1B8-7B48-A0BF-4980AB38BD3F}">
      <dsp:nvSpPr>
        <dsp:cNvPr id="0" name=""/>
        <dsp:cNvSpPr/>
      </dsp:nvSpPr>
      <dsp:spPr>
        <a:xfrm rot="10800000">
          <a:off x="0" y="1221870"/>
          <a:ext cx="4362450" cy="1233325"/>
        </a:xfrm>
        <a:prstGeom prst="upArrowCallout">
          <a:avLst/>
        </a:prstGeom>
        <a:solidFill>
          <a:schemeClr val="accent4">
            <a:hueOff val="-830078"/>
            <a:satOff val="-670"/>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Reminder Signage throughout gym/classroom</a:t>
          </a:r>
        </a:p>
      </dsp:txBody>
      <dsp:txXfrm rot="10800000">
        <a:off x="0" y="1221870"/>
        <a:ext cx="4362450" cy="801378"/>
      </dsp:txXfrm>
    </dsp:sp>
    <dsp:sp modelId="{4FBBA43C-12F8-9A4F-8B3E-ADB482A552E0}">
      <dsp:nvSpPr>
        <dsp:cNvPr id="0" name=""/>
        <dsp:cNvSpPr/>
      </dsp:nvSpPr>
      <dsp:spPr>
        <a:xfrm rot="10800000">
          <a:off x="0" y="573"/>
          <a:ext cx="4362450" cy="1233325"/>
        </a:xfrm>
        <a:prstGeom prst="upArrowCallout">
          <a:avLst/>
        </a:prstGeom>
        <a:solidFill>
          <a:schemeClr val="accent4">
            <a:hueOff val="-1660156"/>
            <a:satOff val="-1340"/>
            <a:lumOff val="27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Topics Include:</a:t>
          </a:r>
        </a:p>
      </dsp:txBody>
      <dsp:txXfrm rot="-10800000">
        <a:off x="0" y="573"/>
        <a:ext cx="4362450" cy="432897"/>
      </dsp:txXfrm>
    </dsp:sp>
    <dsp:sp modelId="{DDC09538-EB6D-0547-9B76-D799AD5C4F3D}">
      <dsp:nvSpPr>
        <dsp:cNvPr id="0" name=""/>
        <dsp:cNvSpPr/>
      </dsp:nvSpPr>
      <dsp:spPr>
        <a:xfrm>
          <a:off x="2130" y="433471"/>
          <a:ext cx="1452729" cy="368764"/>
        </a:xfrm>
        <a:prstGeom prst="rect">
          <a:avLst/>
        </a:prstGeom>
        <a:solidFill>
          <a:schemeClr val="accent4">
            <a:tint val="40000"/>
            <a:alpha val="90000"/>
            <a:hueOff val="-479766"/>
            <a:satOff val="-288"/>
            <a:lumOff val="122"/>
            <a:alphaOff val="0"/>
          </a:schemeClr>
        </a:solidFill>
        <a:ln w="15875" cap="rnd" cmpd="sng" algn="ctr">
          <a:solidFill>
            <a:schemeClr val="accent4">
              <a:tint val="40000"/>
              <a:alpha val="90000"/>
              <a:hueOff val="-479766"/>
              <a:satOff val="-288"/>
              <a:lumOff val="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Gym Policies</a:t>
          </a:r>
        </a:p>
      </dsp:txBody>
      <dsp:txXfrm>
        <a:off x="2130" y="433471"/>
        <a:ext cx="1452729" cy="368764"/>
      </dsp:txXfrm>
    </dsp:sp>
    <dsp:sp modelId="{7B176A71-1584-F941-9864-32E522FB00BF}">
      <dsp:nvSpPr>
        <dsp:cNvPr id="0" name=""/>
        <dsp:cNvSpPr/>
      </dsp:nvSpPr>
      <dsp:spPr>
        <a:xfrm>
          <a:off x="1454860" y="433471"/>
          <a:ext cx="1452729" cy="368764"/>
        </a:xfrm>
        <a:prstGeom prst="rect">
          <a:avLst/>
        </a:prstGeom>
        <a:solidFill>
          <a:schemeClr val="accent4">
            <a:tint val="40000"/>
            <a:alpha val="90000"/>
            <a:hueOff val="-959531"/>
            <a:satOff val="-576"/>
            <a:lumOff val="245"/>
            <a:alphaOff val="0"/>
          </a:schemeClr>
        </a:solidFill>
        <a:ln w="15875" cap="rnd" cmpd="sng" algn="ctr">
          <a:solidFill>
            <a:schemeClr val="accent4">
              <a:tint val="40000"/>
              <a:alpha val="90000"/>
              <a:hueOff val="-959531"/>
              <a:satOff val="-576"/>
              <a:lumOff val="2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COVID 19 Awareness &amp; Prevention </a:t>
          </a:r>
        </a:p>
      </dsp:txBody>
      <dsp:txXfrm>
        <a:off x="1454860" y="433471"/>
        <a:ext cx="1452729" cy="368764"/>
      </dsp:txXfrm>
    </dsp:sp>
    <dsp:sp modelId="{377B7DC2-A2FF-634C-9A93-91BB70E85635}">
      <dsp:nvSpPr>
        <dsp:cNvPr id="0" name=""/>
        <dsp:cNvSpPr/>
      </dsp:nvSpPr>
      <dsp:spPr>
        <a:xfrm>
          <a:off x="2907589" y="433471"/>
          <a:ext cx="1452729" cy="368764"/>
        </a:xfrm>
        <a:prstGeom prst="rect">
          <a:avLst/>
        </a:prstGeom>
        <a:solidFill>
          <a:schemeClr val="accent4">
            <a:tint val="40000"/>
            <a:alpha val="90000"/>
            <a:hueOff val="-1439297"/>
            <a:satOff val="-864"/>
            <a:lumOff val="367"/>
            <a:alphaOff val="0"/>
          </a:schemeClr>
        </a:solidFill>
        <a:ln w="15875" cap="rnd" cmpd="sng" algn="ctr">
          <a:solidFill>
            <a:schemeClr val="accent4">
              <a:tint val="40000"/>
              <a:alpha val="90000"/>
              <a:hueOff val="-1439297"/>
              <a:satOff val="-864"/>
              <a:lumOff val="3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Hygiene Practices</a:t>
          </a:r>
        </a:p>
      </dsp:txBody>
      <dsp:txXfrm>
        <a:off x="2907589" y="433471"/>
        <a:ext cx="1452729" cy="3687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9996B-D979-7C4B-8A39-86A33382FBDE}">
      <dsp:nvSpPr>
        <dsp:cNvPr id="0" name=""/>
        <dsp:cNvSpPr/>
      </dsp:nvSpPr>
      <dsp:spPr>
        <a:xfrm>
          <a:off x="0" y="0"/>
          <a:ext cx="7900265"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333FACF-9D11-B844-BDEE-CEC2C9030378}">
      <dsp:nvSpPr>
        <dsp:cNvPr id="0" name=""/>
        <dsp:cNvSpPr/>
      </dsp:nvSpPr>
      <dsp:spPr>
        <a:xfrm>
          <a:off x="0" y="0"/>
          <a:ext cx="1580053" cy="139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Everyone Must Know:</a:t>
          </a:r>
        </a:p>
      </dsp:txBody>
      <dsp:txXfrm>
        <a:off x="0" y="0"/>
        <a:ext cx="1580053" cy="1394113"/>
      </dsp:txXfrm>
    </dsp:sp>
    <dsp:sp modelId="{7C2BCB19-D7DA-8C4F-BB17-4CA3D47E88EE}">
      <dsp:nvSpPr>
        <dsp:cNvPr id="0" name=""/>
        <dsp:cNvSpPr/>
      </dsp:nvSpPr>
      <dsp:spPr>
        <a:xfrm>
          <a:off x="1698556" y="21783"/>
          <a:ext cx="6201708" cy="43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What is COVID-19</a:t>
          </a:r>
        </a:p>
      </dsp:txBody>
      <dsp:txXfrm>
        <a:off x="1698556" y="21783"/>
        <a:ext cx="6201708" cy="435660"/>
      </dsp:txXfrm>
    </dsp:sp>
    <dsp:sp modelId="{C488BFB7-D5B9-4E46-85F4-4B42E6FAAA96}">
      <dsp:nvSpPr>
        <dsp:cNvPr id="0" name=""/>
        <dsp:cNvSpPr/>
      </dsp:nvSpPr>
      <dsp:spPr>
        <a:xfrm>
          <a:off x="1580053" y="457443"/>
          <a:ext cx="6320212"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876F1D9-A214-6E46-BB18-E18367958953}">
      <dsp:nvSpPr>
        <dsp:cNvPr id="0" name=""/>
        <dsp:cNvSpPr/>
      </dsp:nvSpPr>
      <dsp:spPr>
        <a:xfrm>
          <a:off x="1698556" y="479226"/>
          <a:ext cx="6201708" cy="43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Physical Distancing Practices</a:t>
          </a:r>
        </a:p>
      </dsp:txBody>
      <dsp:txXfrm>
        <a:off x="1698556" y="479226"/>
        <a:ext cx="6201708" cy="435660"/>
      </dsp:txXfrm>
    </dsp:sp>
    <dsp:sp modelId="{12F24604-51C0-9547-B119-B88B77BB6A95}">
      <dsp:nvSpPr>
        <dsp:cNvPr id="0" name=""/>
        <dsp:cNvSpPr/>
      </dsp:nvSpPr>
      <dsp:spPr>
        <a:xfrm>
          <a:off x="1580053" y="914886"/>
          <a:ext cx="6320212"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F7F1342-C6EA-714D-9A4F-ACD350122BFC}">
      <dsp:nvSpPr>
        <dsp:cNvPr id="0" name=""/>
        <dsp:cNvSpPr/>
      </dsp:nvSpPr>
      <dsp:spPr>
        <a:xfrm>
          <a:off x="1698556" y="936670"/>
          <a:ext cx="6201708" cy="43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Good Hygiene Practices</a:t>
          </a:r>
        </a:p>
      </dsp:txBody>
      <dsp:txXfrm>
        <a:off x="1698556" y="936670"/>
        <a:ext cx="6201708" cy="435660"/>
      </dsp:txXfrm>
    </dsp:sp>
    <dsp:sp modelId="{35EE7D33-5B39-C346-B085-91EA95C4EE8B}">
      <dsp:nvSpPr>
        <dsp:cNvPr id="0" name=""/>
        <dsp:cNvSpPr/>
      </dsp:nvSpPr>
      <dsp:spPr>
        <a:xfrm>
          <a:off x="1580053" y="1372330"/>
          <a:ext cx="6320212"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4173E93-4882-6249-A017-1342CDF05806}">
      <dsp:nvSpPr>
        <dsp:cNvPr id="0" name=""/>
        <dsp:cNvSpPr/>
      </dsp:nvSpPr>
      <dsp:spPr>
        <a:xfrm>
          <a:off x="0" y="1394113"/>
          <a:ext cx="7900265" cy="0"/>
        </a:xfrm>
        <a:prstGeom prst="line">
          <a:avLst/>
        </a:prstGeom>
        <a:solidFill>
          <a:schemeClr val="accent5">
            <a:hueOff val="20796183"/>
            <a:satOff val="-568"/>
            <a:lumOff val="-3138"/>
            <a:alphaOff val="0"/>
          </a:schemeClr>
        </a:solidFill>
        <a:ln w="15875" cap="rnd" cmpd="sng" algn="ctr">
          <a:solidFill>
            <a:schemeClr val="accent5">
              <a:hueOff val="20796183"/>
              <a:satOff val="-568"/>
              <a:lumOff val="-31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494B7A-5854-4247-814C-97703B287B79}">
      <dsp:nvSpPr>
        <dsp:cNvPr id="0" name=""/>
        <dsp:cNvSpPr/>
      </dsp:nvSpPr>
      <dsp:spPr>
        <a:xfrm>
          <a:off x="0" y="1394113"/>
          <a:ext cx="1580053" cy="139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Staff Must Know:</a:t>
          </a:r>
        </a:p>
      </dsp:txBody>
      <dsp:txXfrm>
        <a:off x="0" y="1394113"/>
        <a:ext cx="1580053" cy="1394113"/>
      </dsp:txXfrm>
    </dsp:sp>
    <dsp:sp modelId="{AA3E7021-10C9-1142-9346-A2010603108D}">
      <dsp:nvSpPr>
        <dsp:cNvPr id="0" name=""/>
        <dsp:cNvSpPr/>
      </dsp:nvSpPr>
      <dsp:spPr>
        <a:xfrm>
          <a:off x="1698556" y="1410501"/>
          <a:ext cx="6201708" cy="32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Screening Procedures</a:t>
          </a:r>
        </a:p>
      </dsp:txBody>
      <dsp:txXfrm>
        <a:off x="1698556" y="1410501"/>
        <a:ext cx="6201708" cy="327766"/>
      </dsp:txXfrm>
    </dsp:sp>
    <dsp:sp modelId="{1F7D0972-5B15-6943-AE56-8BB8E6BCA26D}">
      <dsp:nvSpPr>
        <dsp:cNvPr id="0" name=""/>
        <dsp:cNvSpPr/>
      </dsp:nvSpPr>
      <dsp:spPr>
        <a:xfrm>
          <a:off x="1580053" y="1738268"/>
          <a:ext cx="6320212"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48B68AE-8653-C642-9111-D1A1037A7029}">
      <dsp:nvSpPr>
        <dsp:cNvPr id="0" name=""/>
        <dsp:cNvSpPr/>
      </dsp:nvSpPr>
      <dsp:spPr>
        <a:xfrm>
          <a:off x="1698556" y="1754656"/>
          <a:ext cx="6201708" cy="32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Proper Use of all PPE</a:t>
          </a:r>
        </a:p>
      </dsp:txBody>
      <dsp:txXfrm>
        <a:off x="1698556" y="1754656"/>
        <a:ext cx="6201708" cy="327766"/>
      </dsp:txXfrm>
    </dsp:sp>
    <dsp:sp modelId="{2AC2612D-2D66-DD46-9874-492B661A23FE}">
      <dsp:nvSpPr>
        <dsp:cNvPr id="0" name=""/>
        <dsp:cNvSpPr/>
      </dsp:nvSpPr>
      <dsp:spPr>
        <a:xfrm>
          <a:off x="1580053" y="2082423"/>
          <a:ext cx="6320212"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F4D0D73-F964-2E47-833C-8BE922A66F2E}">
      <dsp:nvSpPr>
        <dsp:cNvPr id="0" name=""/>
        <dsp:cNvSpPr/>
      </dsp:nvSpPr>
      <dsp:spPr>
        <a:xfrm>
          <a:off x="1698556" y="2098811"/>
          <a:ext cx="6201708" cy="32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Proper Cleaning &amp; Disinfecting</a:t>
          </a:r>
        </a:p>
      </dsp:txBody>
      <dsp:txXfrm>
        <a:off x="1698556" y="2098811"/>
        <a:ext cx="6201708" cy="327766"/>
      </dsp:txXfrm>
    </dsp:sp>
    <dsp:sp modelId="{8D6EA265-A2E7-D84B-A019-97204FBAC655}">
      <dsp:nvSpPr>
        <dsp:cNvPr id="0" name=""/>
        <dsp:cNvSpPr/>
      </dsp:nvSpPr>
      <dsp:spPr>
        <a:xfrm>
          <a:off x="1580053" y="2426577"/>
          <a:ext cx="6320212"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92501E4-49B5-7F49-B99D-6CAAFFE6C921}">
      <dsp:nvSpPr>
        <dsp:cNvPr id="0" name=""/>
        <dsp:cNvSpPr/>
      </dsp:nvSpPr>
      <dsp:spPr>
        <a:xfrm>
          <a:off x="1698556" y="2442966"/>
          <a:ext cx="6201708" cy="32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How to handle a suspected or confirmed COVID-19 individual in the gym</a:t>
          </a:r>
        </a:p>
      </dsp:txBody>
      <dsp:txXfrm>
        <a:off x="1698556" y="2442966"/>
        <a:ext cx="6201708" cy="327766"/>
      </dsp:txXfrm>
    </dsp:sp>
    <dsp:sp modelId="{A77C6AE1-AB91-CD4C-82A1-5760FF9C210C}">
      <dsp:nvSpPr>
        <dsp:cNvPr id="0" name=""/>
        <dsp:cNvSpPr/>
      </dsp:nvSpPr>
      <dsp:spPr>
        <a:xfrm>
          <a:off x="1580053" y="2770732"/>
          <a:ext cx="6320212"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4D914-37D0-B14E-BF74-CC783F7FC3C2}">
      <dsp:nvSpPr>
        <dsp:cNvPr id="0" name=""/>
        <dsp:cNvSpPr/>
      </dsp:nvSpPr>
      <dsp:spPr>
        <a:xfrm rot="16200000">
          <a:off x="-779801" y="784477"/>
          <a:ext cx="3209730" cy="1640775"/>
        </a:xfrm>
        <a:prstGeom prst="flowChartManualOperation">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rPr>
            <a:t>COVID Response Leader</a:t>
          </a:r>
        </a:p>
        <a:p>
          <a:pPr marL="0" lvl="0" indent="0" algn="l" defTabSz="533400">
            <a:lnSpc>
              <a:spcPct val="90000"/>
            </a:lnSpc>
            <a:spcBef>
              <a:spcPct val="0"/>
            </a:spcBef>
            <a:spcAft>
              <a:spcPct val="35000"/>
            </a:spcAft>
            <a:buNone/>
          </a:pPr>
          <a:r>
            <a:rPr lang="en-US" sz="1000" kern="1200" dirty="0">
              <a:solidFill>
                <a:schemeClr val="bg1">
                  <a:lumMod val="95000"/>
                  <a:lumOff val="5000"/>
                </a:schemeClr>
              </a:solidFill>
            </a:rPr>
            <a:t>Lisa Hemmie</a:t>
          </a:r>
          <a:endParaRPr lang="en-US" sz="1000" b="1" kern="1200" dirty="0">
            <a:solidFill>
              <a:schemeClr val="bg1">
                <a:lumMod val="95000"/>
                <a:lumOff val="5000"/>
              </a:schemeClr>
            </a:solidFill>
          </a:endParaRP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Administrative Controls</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Positive Case Protocol</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Establish Hygiene Practices &amp; Isolation protocols</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Monitor State &amp; Local Public Health Communications about COVID-19</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Health Department Communication</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Staff/Member/Media Communication</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Identify &amp; Monitor Risks for Exposure Determination </a:t>
          </a:r>
        </a:p>
      </dsp:txBody>
      <dsp:txXfrm rot="5400000">
        <a:off x="4676" y="641946"/>
        <a:ext cx="1640775" cy="1925838"/>
      </dsp:txXfrm>
    </dsp:sp>
    <dsp:sp modelId="{78867177-B3AB-924E-97A0-2E35F997CFFA}">
      <dsp:nvSpPr>
        <dsp:cNvPr id="0" name=""/>
        <dsp:cNvSpPr/>
      </dsp:nvSpPr>
      <dsp:spPr>
        <a:xfrm rot="16200000">
          <a:off x="984032" y="784477"/>
          <a:ext cx="3209730" cy="1640775"/>
        </a:xfrm>
        <a:prstGeom prst="flowChartManualOperation">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rPr>
            <a:t>Engineering Controls</a:t>
          </a:r>
        </a:p>
        <a:p>
          <a:pPr marL="0" lvl="0" indent="0" algn="l" defTabSz="533400">
            <a:lnSpc>
              <a:spcPct val="90000"/>
            </a:lnSpc>
            <a:spcBef>
              <a:spcPct val="0"/>
            </a:spcBef>
            <a:spcAft>
              <a:spcPct val="35000"/>
            </a:spcAft>
            <a:buNone/>
          </a:pPr>
          <a:r>
            <a:rPr lang="en-US" sz="1000" b="1" kern="1200" dirty="0">
              <a:solidFill>
                <a:schemeClr val="bg1">
                  <a:lumMod val="95000"/>
                  <a:lumOff val="5000"/>
                </a:schemeClr>
              </a:solidFill>
            </a:rPr>
            <a:t>Lisa Hemmie working with MCCS/City as necessary</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Ensuring existing equipment is modified for minimizing transmission</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Order and install proper protective equipment</a:t>
          </a:r>
        </a:p>
      </dsp:txBody>
      <dsp:txXfrm rot="5400000">
        <a:off x="1768509" y="641946"/>
        <a:ext cx="1640775" cy="1925838"/>
      </dsp:txXfrm>
    </dsp:sp>
    <dsp:sp modelId="{C35C6745-04FD-8744-915C-E122BD43B944}">
      <dsp:nvSpPr>
        <dsp:cNvPr id="0" name=""/>
        <dsp:cNvSpPr/>
      </dsp:nvSpPr>
      <dsp:spPr>
        <a:xfrm rot="16200000">
          <a:off x="2747866" y="784477"/>
          <a:ext cx="3209730" cy="1640775"/>
        </a:xfrm>
        <a:prstGeom prst="flowChartManualOperation">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rPr>
            <a:t>Sanitation Controls</a:t>
          </a:r>
        </a:p>
        <a:p>
          <a:pPr marL="0" lvl="0" indent="0" algn="l" defTabSz="533400">
            <a:lnSpc>
              <a:spcPct val="90000"/>
            </a:lnSpc>
            <a:spcBef>
              <a:spcPct val="0"/>
            </a:spcBef>
            <a:spcAft>
              <a:spcPct val="35000"/>
            </a:spcAft>
            <a:buNone/>
          </a:pPr>
          <a:r>
            <a:rPr lang="en-US" sz="1000" b="1" kern="1200" dirty="0">
              <a:solidFill>
                <a:schemeClr val="bg1">
                  <a:lumMod val="95000"/>
                  <a:lumOff val="5000"/>
                </a:schemeClr>
              </a:solidFill>
            </a:rPr>
            <a:t>Ashley Olson/Keila Haynes</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Ensure environment is cleaned and disinfected</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Manage supplies and monitor proper usage</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Ensure PPE is available and properly used</a:t>
          </a:r>
        </a:p>
      </dsp:txBody>
      <dsp:txXfrm rot="5400000">
        <a:off x="3532343" y="641946"/>
        <a:ext cx="1640775" cy="1925838"/>
      </dsp:txXfrm>
    </dsp:sp>
    <dsp:sp modelId="{2A674B3A-1F24-1344-8A87-8640FBB8288E}">
      <dsp:nvSpPr>
        <dsp:cNvPr id="0" name=""/>
        <dsp:cNvSpPr/>
      </dsp:nvSpPr>
      <dsp:spPr>
        <a:xfrm rot="16200000">
          <a:off x="4511699" y="784477"/>
          <a:ext cx="3209730" cy="1640775"/>
        </a:xfrm>
        <a:prstGeom prst="flowChartManualOperation">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rPr>
            <a:t>Training, Tracking and Communication</a:t>
          </a:r>
        </a:p>
        <a:p>
          <a:pPr marL="0" lvl="0" indent="0" algn="l" defTabSz="533400">
            <a:lnSpc>
              <a:spcPct val="90000"/>
            </a:lnSpc>
            <a:spcBef>
              <a:spcPct val="0"/>
            </a:spcBef>
            <a:spcAft>
              <a:spcPct val="35000"/>
            </a:spcAft>
            <a:buNone/>
          </a:pPr>
          <a:r>
            <a:rPr lang="en-US" sz="1000" b="1" kern="1200" dirty="0">
              <a:solidFill>
                <a:schemeClr val="bg1">
                  <a:lumMod val="95000"/>
                  <a:lumOff val="5000"/>
                </a:schemeClr>
              </a:solidFill>
            </a:rPr>
            <a:t>Ashley Olson</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Ensure &amp; Track Staff Training </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Monitor Staff &amp; Athlete Schedules and Rotations </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Monitor Staff Attendance</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Ensure adequate Signage  </a:t>
          </a:r>
        </a:p>
      </dsp:txBody>
      <dsp:txXfrm rot="5400000">
        <a:off x="5296176" y="641946"/>
        <a:ext cx="1640775" cy="1925838"/>
      </dsp:txXfrm>
    </dsp:sp>
    <dsp:sp modelId="{C093FB79-286F-AC4E-92C9-2ACC13F9B428}">
      <dsp:nvSpPr>
        <dsp:cNvPr id="0" name=""/>
        <dsp:cNvSpPr/>
      </dsp:nvSpPr>
      <dsp:spPr>
        <a:xfrm rot="16200000">
          <a:off x="6275533" y="784477"/>
          <a:ext cx="3209730" cy="1640775"/>
        </a:xfrm>
        <a:prstGeom prst="flowChartManualOperation">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rPr>
            <a:t>Health Surveillance &amp; Record Keeping</a:t>
          </a:r>
        </a:p>
        <a:p>
          <a:pPr marL="0" lvl="0" indent="0" algn="l" defTabSz="533400">
            <a:lnSpc>
              <a:spcPct val="90000"/>
            </a:lnSpc>
            <a:spcBef>
              <a:spcPct val="0"/>
            </a:spcBef>
            <a:spcAft>
              <a:spcPct val="35000"/>
            </a:spcAft>
            <a:buNone/>
          </a:pPr>
          <a:r>
            <a:rPr lang="en-US" sz="1000" b="1" kern="1200" dirty="0">
              <a:solidFill>
                <a:schemeClr val="bg1">
                  <a:lumMod val="95000"/>
                  <a:lumOff val="5000"/>
                </a:schemeClr>
              </a:solidFill>
            </a:rPr>
            <a:t>Keila Haynes, Lisa Hemmie</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Ensure screening protocol is implemented </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Manage screening records</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Monitor Participant Attendance</a:t>
          </a:r>
        </a:p>
        <a:p>
          <a:pPr marL="57150" lvl="1" indent="-57150" algn="l" defTabSz="355600">
            <a:lnSpc>
              <a:spcPct val="90000"/>
            </a:lnSpc>
            <a:spcBef>
              <a:spcPct val="0"/>
            </a:spcBef>
            <a:spcAft>
              <a:spcPct val="15000"/>
            </a:spcAft>
            <a:buChar char="•"/>
          </a:pPr>
          <a:r>
            <a:rPr lang="en-US" sz="800" kern="1200" dirty="0">
              <a:solidFill>
                <a:schemeClr val="bg2">
                  <a:lumMod val="75000"/>
                  <a:lumOff val="25000"/>
                </a:schemeClr>
              </a:solidFill>
            </a:rPr>
            <a:t>Ensure &amp; Track Participant Training</a:t>
          </a:r>
        </a:p>
      </dsp:txBody>
      <dsp:txXfrm rot="5400000">
        <a:off x="7060010" y="641946"/>
        <a:ext cx="1640775" cy="19258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F12DB-0F2C-4584-9A2E-28DB3AAF6C48}">
      <dsp:nvSpPr>
        <dsp:cNvPr id="0" name=""/>
        <dsp:cNvSpPr/>
      </dsp:nvSpPr>
      <dsp:spPr>
        <a:xfrm>
          <a:off x="650973" y="17497"/>
          <a:ext cx="690419" cy="6904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9261D5-6A4D-48D8-BF52-16687E287EAB}">
      <dsp:nvSpPr>
        <dsp:cNvPr id="0" name=""/>
        <dsp:cNvSpPr/>
      </dsp:nvSpPr>
      <dsp:spPr>
        <a:xfrm>
          <a:off x="9870" y="814924"/>
          <a:ext cx="1972625" cy="29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Cover</a:t>
          </a:r>
        </a:p>
      </dsp:txBody>
      <dsp:txXfrm>
        <a:off x="9870" y="814924"/>
        <a:ext cx="1972625" cy="295893"/>
      </dsp:txXfrm>
    </dsp:sp>
    <dsp:sp modelId="{792FCCDD-32C1-4E14-81CF-7907ED2C98D6}">
      <dsp:nvSpPr>
        <dsp:cNvPr id="0" name=""/>
        <dsp:cNvSpPr/>
      </dsp:nvSpPr>
      <dsp:spPr>
        <a:xfrm>
          <a:off x="9870" y="1160589"/>
          <a:ext cx="1972625" cy="134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If you are not wearing a cloth face covering, cover your mouth and nose with a tissue or your elbow when you cough or sneeze.</a:t>
          </a:r>
        </a:p>
      </dsp:txBody>
      <dsp:txXfrm>
        <a:off x="9870" y="1160589"/>
        <a:ext cx="1972625" cy="1345469"/>
      </dsp:txXfrm>
    </dsp:sp>
    <dsp:sp modelId="{C5312ADC-02C3-49AD-A6ED-072479D087A5}">
      <dsp:nvSpPr>
        <dsp:cNvPr id="0" name=""/>
        <dsp:cNvSpPr/>
      </dsp:nvSpPr>
      <dsp:spPr>
        <a:xfrm>
          <a:off x="2968809" y="17497"/>
          <a:ext cx="690419" cy="6904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2280C9-E14D-458F-8A14-25C496B93223}">
      <dsp:nvSpPr>
        <dsp:cNvPr id="0" name=""/>
        <dsp:cNvSpPr/>
      </dsp:nvSpPr>
      <dsp:spPr>
        <a:xfrm>
          <a:off x="2327706" y="814924"/>
          <a:ext cx="1972625" cy="29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Throw</a:t>
          </a:r>
        </a:p>
      </dsp:txBody>
      <dsp:txXfrm>
        <a:off x="2327706" y="814924"/>
        <a:ext cx="1972625" cy="295893"/>
      </dsp:txXfrm>
    </dsp:sp>
    <dsp:sp modelId="{CF58FA72-D9AD-4382-9FC4-DF6F18F6C2D3}">
      <dsp:nvSpPr>
        <dsp:cNvPr id="0" name=""/>
        <dsp:cNvSpPr/>
      </dsp:nvSpPr>
      <dsp:spPr>
        <a:xfrm>
          <a:off x="2327706" y="1160589"/>
          <a:ext cx="1972625" cy="134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Throw used tissues in the trash.</a:t>
          </a:r>
        </a:p>
      </dsp:txBody>
      <dsp:txXfrm>
        <a:off x="2327706" y="1160589"/>
        <a:ext cx="1972625" cy="1345469"/>
      </dsp:txXfrm>
    </dsp:sp>
    <dsp:sp modelId="{2931F280-4BF8-4ECF-88ED-91390ACD426C}">
      <dsp:nvSpPr>
        <dsp:cNvPr id="0" name=""/>
        <dsp:cNvSpPr/>
      </dsp:nvSpPr>
      <dsp:spPr>
        <a:xfrm>
          <a:off x="5930263" y="9540"/>
          <a:ext cx="690419" cy="6904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03BCDE-637B-422A-8027-89694C008323}">
      <dsp:nvSpPr>
        <dsp:cNvPr id="0" name=""/>
        <dsp:cNvSpPr/>
      </dsp:nvSpPr>
      <dsp:spPr>
        <a:xfrm>
          <a:off x="5289160" y="806968"/>
          <a:ext cx="1972625" cy="29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Wash</a:t>
          </a:r>
        </a:p>
      </dsp:txBody>
      <dsp:txXfrm>
        <a:off x="5289160" y="806968"/>
        <a:ext cx="1972625" cy="295893"/>
      </dsp:txXfrm>
    </dsp:sp>
    <dsp:sp modelId="{63E4442E-5569-477D-8793-668A8700D3DE}">
      <dsp:nvSpPr>
        <dsp:cNvPr id="0" name=""/>
        <dsp:cNvSpPr/>
      </dsp:nvSpPr>
      <dsp:spPr>
        <a:xfrm>
          <a:off x="4645541" y="1136720"/>
          <a:ext cx="3259862" cy="1377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Immediately wash your hands with soap and water for at least 20 seconds. </a:t>
          </a:r>
        </a:p>
        <a:p>
          <a:pPr marL="171450" lvl="1" indent="-171450" algn="l" defTabSz="711200">
            <a:lnSpc>
              <a:spcPct val="90000"/>
            </a:lnSpc>
            <a:spcBef>
              <a:spcPct val="0"/>
            </a:spcBef>
            <a:spcAft>
              <a:spcPct val="15000"/>
            </a:spcAft>
            <a:buChar char="•"/>
          </a:pPr>
          <a:r>
            <a:rPr lang="en-US" sz="1600" kern="1200" dirty="0"/>
            <a:t>If soap and water aren’t available, clean your hands with a hand sanitizer that contains at least 60% alcohol.</a:t>
          </a:r>
        </a:p>
      </dsp:txBody>
      <dsp:txXfrm>
        <a:off x="4645541" y="1136720"/>
        <a:ext cx="3259862" cy="13772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532A8-AED7-C443-B747-C655D9DFF3BD}">
      <dsp:nvSpPr>
        <dsp:cNvPr id="0" name=""/>
        <dsp:cNvSpPr/>
      </dsp:nvSpPr>
      <dsp:spPr>
        <a:xfrm>
          <a:off x="1910" y="616558"/>
          <a:ext cx="3363594" cy="1572556"/>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the last 14 days have you (Participant) been in close contact with someone who has tested positive for COVID-19?</a:t>
          </a:r>
        </a:p>
      </dsp:txBody>
      <dsp:txXfrm>
        <a:off x="1910" y="616558"/>
        <a:ext cx="3363594" cy="15725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487D-E6A9-7446-9DCA-71D0ABB2FF7F}">
      <dsp:nvSpPr>
        <dsp:cNvPr id="0" name=""/>
        <dsp:cNvSpPr/>
      </dsp:nvSpPr>
      <dsp:spPr>
        <a:xfrm>
          <a:off x="0" y="88310"/>
          <a:ext cx="4458715" cy="737538"/>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Perform before shift</a:t>
          </a:r>
        </a:p>
      </dsp:txBody>
      <dsp:txXfrm>
        <a:off x="36004" y="124314"/>
        <a:ext cx="4386707" cy="665530"/>
      </dsp:txXfrm>
    </dsp:sp>
    <dsp:sp modelId="{A07C78C0-05C1-DF47-B116-2D7B5273848D}">
      <dsp:nvSpPr>
        <dsp:cNvPr id="0" name=""/>
        <dsp:cNvSpPr/>
      </dsp:nvSpPr>
      <dsp:spPr>
        <a:xfrm>
          <a:off x="0" y="860409"/>
          <a:ext cx="4458715" cy="737538"/>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ASA Electronic Form Self Assessment</a:t>
          </a:r>
        </a:p>
      </dsp:txBody>
      <dsp:txXfrm>
        <a:off x="36004" y="896413"/>
        <a:ext cx="4386707" cy="665530"/>
      </dsp:txXfrm>
    </dsp:sp>
    <dsp:sp modelId="{0EC1A77D-D0AA-AB4F-ACC0-8F7AE23E1A9D}">
      <dsp:nvSpPr>
        <dsp:cNvPr id="0" name=""/>
        <dsp:cNvSpPr/>
      </dsp:nvSpPr>
      <dsp:spPr>
        <a:xfrm>
          <a:off x="0" y="1632507"/>
          <a:ext cx="4458715" cy="737538"/>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May also view CDC Self Check</a:t>
          </a:r>
        </a:p>
        <a:p>
          <a:pPr marL="0" lvl="0" indent="0" algn="l" defTabSz="533400">
            <a:lnSpc>
              <a:spcPct val="90000"/>
            </a:lnSpc>
            <a:spcBef>
              <a:spcPct val="0"/>
            </a:spcBef>
            <a:spcAft>
              <a:spcPct val="35000"/>
            </a:spcAft>
            <a:buNone/>
          </a:pPr>
          <a:r>
            <a:rPr lang="en-US" sz="1200" kern="1200" dirty="0"/>
            <a:t>https://www.cdc.gov/coronavirus/2019-ncov/symptoms-testing/testing.html</a:t>
          </a:r>
        </a:p>
      </dsp:txBody>
      <dsp:txXfrm>
        <a:off x="36004" y="1668511"/>
        <a:ext cx="4386707" cy="6655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CDD33-12B6-F147-ACD7-47F832924B25}">
      <dsp:nvSpPr>
        <dsp:cNvPr id="0" name=""/>
        <dsp:cNvSpPr/>
      </dsp:nvSpPr>
      <dsp:spPr>
        <a:xfrm>
          <a:off x="0" y="466306"/>
          <a:ext cx="2527186" cy="1516311"/>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Face Mask with Ear loops:</a:t>
          </a:r>
        </a:p>
        <a:p>
          <a:pPr marL="114300" lvl="1" indent="-114300" algn="l" defTabSz="666750">
            <a:lnSpc>
              <a:spcPct val="90000"/>
            </a:lnSpc>
            <a:spcBef>
              <a:spcPct val="0"/>
            </a:spcBef>
            <a:spcAft>
              <a:spcPct val="15000"/>
            </a:spcAft>
            <a:buChar char="•"/>
          </a:pPr>
          <a:r>
            <a:rPr lang="en-US" sz="1500" kern="1200"/>
            <a:t>Hold both ear loops and gently lift to remove</a:t>
          </a:r>
          <a:endParaRPr lang="en-US" sz="1500" kern="1200" dirty="0"/>
        </a:p>
      </dsp:txBody>
      <dsp:txXfrm>
        <a:off x="0" y="466306"/>
        <a:ext cx="2527186" cy="1516311"/>
      </dsp:txXfrm>
    </dsp:sp>
    <dsp:sp modelId="{0E9D8EF2-13FA-C24C-8086-19D031BD1D07}">
      <dsp:nvSpPr>
        <dsp:cNvPr id="0" name=""/>
        <dsp:cNvSpPr/>
      </dsp:nvSpPr>
      <dsp:spPr>
        <a:xfrm>
          <a:off x="2779905" y="466306"/>
          <a:ext cx="2527186" cy="1516311"/>
        </a:xfrm>
        <a:prstGeom prst="rect">
          <a:avLst/>
        </a:prstGeom>
        <a:solidFill>
          <a:schemeClr val="accent4">
            <a:hueOff val="-830078"/>
            <a:satOff val="-670"/>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Face Mask with Ties:</a:t>
          </a:r>
        </a:p>
        <a:p>
          <a:pPr marL="114300" lvl="1" indent="-114300" algn="l" defTabSz="666750">
            <a:lnSpc>
              <a:spcPct val="90000"/>
            </a:lnSpc>
            <a:spcBef>
              <a:spcPct val="0"/>
            </a:spcBef>
            <a:spcAft>
              <a:spcPct val="15000"/>
            </a:spcAft>
            <a:buChar char="•"/>
          </a:pPr>
          <a:r>
            <a:rPr lang="en-US" sz="1500" kern="1200"/>
            <a:t>Untie the bottom bow first.</a:t>
          </a:r>
          <a:endParaRPr lang="en-US" sz="1500" kern="1200" dirty="0"/>
        </a:p>
        <a:p>
          <a:pPr marL="114300" lvl="1" indent="-114300" algn="l" defTabSz="666750">
            <a:lnSpc>
              <a:spcPct val="90000"/>
            </a:lnSpc>
            <a:spcBef>
              <a:spcPct val="0"/>
            </a:spcBef>
            <a:spcAft>
              <a:spcPct val="15000"/>
            </a:spcAft>
            <a:buChar char="•"/>
          </a:pPr>
          <a:r>
            <a:rPr lang="en-US" sz="1500" kern="1200" dirty="0"/>
            <a:t>Untie the top bow next pulling the mask away from you as the ties loosen</a:t>
          </a:r>
        </a:p>
      </dsp:txBody>
      <dsp:txXfrm>
        <a:off x="2779905" y="466306"/>
        <a:ext cx="2527186" cy="1516311"/>
      </dsp:txXfrm>
    </dsp:sp>
    <dsp:sp modelId="{97CFD3D1-2B12-6945-8643-11EB30561253}">
      <dsp:nvSpPr>
        <dsp:cNvPr id="0" name=""/>
        <dsp:cNvSpPr/>
      </dsp:nvSpPr>
      <dsp:spPr>
        <a:xfrm>
          <a:off x="5559810" y="466306"/>
          <a:ext cx="2527186" cy="1516311"/>
        </a:xfrm>
        <a:prstGeom prst="rect">
          <a:avLst/>
        </a:prstGeom>
        <a:solidFill>
          <a:schemeClr val="accent4">
            <a:hueOff val="-1660156"/>
            <a:satOff val="-1340"/>
            <a:lumOff val="27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Face Mask with Bands:</a:t>
          </a:r>
          <a:endParaRPr lang="en-US" sz="1900" kern="1200" dirty="0"/>
        </a:p>
        <a:p>
          <a:pPr marL="114300" lvl="1" indent="-114300" algn="l" defTabSz="666750">
            <a:lnSpc>
              <a:spcPct val="90000"/>
            </a:lnSpc>
            <a:spcBef>
              <a:spcPct val="0"/>
            </a:spcBef>
            <a:spcAft>
              <a:spcPct val="15000"/>
            </a:spcAft>
            <a:buChar char="•"/>
          </a:pPr>
          <a:r>
            <a:rPr lang="en-US" sz="1500" kern="1200" dirty="0"/>
            <a:t>First lift the bottom strap over your head.</a:t>
          </a:r>
        </a:p>
        <a:p>
          <a:pPr marL="114300" lvl="1" indent="-114300" algn="l" defTabSz="666750">
            <a:lnSpc>
              <a:spcPct val="90000"/>
            </a:lnSpc>
            <a:spcBef>
              <a:spcPct val="0"/>
            </a:spcBef>
            <a:spcAft>
              <a:spcPct val="15000"/>
            </a:spcAft>
            <a:buChar char="•"/>
          </a:pPr>
          <a:r>
            <a:rPr lang="en-US" sz="1500" kern="1200" dirty="0"/>
            <a:t>Next pull the top strap over your head.</a:t>
          </a:r>
        </a:p>
      </dsp:txBody>
      <dsp:txXfrm>
        <a:off x="5559810" y="466306"/>
        <a:ext cx="2527186" cy="151631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6EF84-E157-0547-A6EA-FDF7BA6FA9FC}">
      <dsp:nvSpPr>
        <dsp:cNvPr id="0" name=""/>
        <dsp:cNvSpPr/>
      </dsp:nvSpPr>
      <dsp:spPr>
        <a:xfrm rot="10800000">
          <a:off x="928272" y="0"/>
          <a:ext cx="6876294" cy="847081"/>
        </a:xfrm>
        <a:prstGeom prst="homePlate">
          <a:avLst/>
        </a:prstGeom>
        <a:solidFill>
          <a:schemeClr val="accent1">
            <a:hueOff val="0"/>
            <a:satOff val="0"/>
            <a:lumOff val="0"/>
            <a:alphaOff val="0"/>
          </a:schemeClr>
        </a:solid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73539" tIns="53340" rIns="99568" bIns="53340" numCol="1" spcCol="1270" anchor="ctr" anchorCtr="0">
          <a:noAutofit/>
        </a:bodyPr>
        <a:lstStyle/>
        <a:p>
          <a:pPr marL="0" lvl="0" indent="0" algn="l" defTabSz="622300">
            <a:lnSpc>
              <a:spcPct val="90000"/>
            </a:lnSpc>
            <a:spcBef>
              <a:spcPct val="0"/>
            </a:spcBef>
            <a:spcAft>
              <a:spcPct val="35000"/>
            </a:spcAft>
            <a:buClr>
              <a:schemeClr val="accent1"/>
            </a:buClr>
            <a:buNone/>
          </a:pPr>
          <a:r>
            <a:rPr lang="en-US" sz="1400" b="1" kern="1200" dirty="0"/>
            <a:t>To avoid contamination, do not touch your mask while wearing it</a:t>
          </a:r>
        </a:p>
      </dsp:txBody>
      <dsp:txXfrm rot="10800000">
        <a:off x="1140042" y="0"/>
        <a:ext cx="6664524" cy="847081"/>
      </dsp:txXfrm>
    </dsp:sp>
    <dsp:sp modelId="{E1379469-79AC-EE4E-BDF2-930277DB80F4}">
      <dsp:nvSpPr>
        <dsp:cNvPr id="0" name=""/>
        <dsp:cNvSpPr/>
      </dsp:nvSpPr>
      <dsp:spPr>
        <a:xfrm>
          <a:off x="595009" y="22785"/>
          <a:ext cx="847081" cy="847081"/>
        </a:xfrm>
        <a:prstGeom prst="ellipse">
          <a:avLst/>
        </a:prstGeom>
        <a:blipFill>
          <a:blip xmlns:r="http://schemas.openxmlformats.org/officeDocument/2006/relationships" r:embed="rId1">
            <a:duotone>
              <a:schemeClr val="accent6">
                <a:shade val="45000"/>
                <a:satMod val="135000"/>
              </a:schemeClr>
              <a:prstClr val="white"/>
            </a:duotone>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0B36432-6625-3C46-A607-B1510B801237}">
      <dsp:nvSpPr>
        <dsp:cNvPr id="0" name=""/>
        <dsp:cNvSpPr/>
      </dsp:nvSpPr>
      <dsp:spPr>
        <a:xfrm rot="10800000">
          <a:off x="916541" y="948695"/>
          <a:ext cx="6876294" cy="847081"/>
        </a:xfrm>
        <a:prstGeom prst="homePlate">
          <a:avLst/>
        </a:prstGeom>
        <a:solidFill>
          <a:schemeClr val="accent1">
            <a:hueOff val="0"/>
            <a:satOff val="0"/>
            <a:lumOff val="0"/>
            <a:alphaOff val="0"/>
          </a:schemeClr>
        </a:solid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73539" tIns="45720" rIns="85344" bIns="45720" numCol="1" spcCol="1270" anchor="t" anchorCtr="0">
          <a:noAutofit/>
        </a:bodyPr>
        <a:lstStyle/>
        <a:p>
          <a:pPr marL="0" lvl="0" indent="0" algn="l" defTabSz="577850">
            <a:lnSpc>
              <a:spcPct val="90000"/>
            </a:lnSpc>
            <a:spcBef>
              <a:spcPct val="0"/>
            </a:spcBef>
            <a:spcAft>
              <a:spcPct val="35000"/>
            </a:spcAft>
            <a:buNone/>
          </a:pPr>
          <a:r>
            <a:rPr lang="en-US" sz="1300" b="1" kern="1200" dirty="0"/>
            <a:t>Disposable </a:t>
          </a:r>
        </a:p>
        <a:p>
          <a:pPr marL="114300" lvl="1" indent="-114300" algn="l" defTabSz="533400">
            <a:lnSpc>
              <a:spcPct val="90000"/>
            </a:lnSpc>
            <a:spcBef>
              <a:spcPct val="0"/>
            </a:spcBef>
            <a:spcAft>
              <a:spcPct val="15000"/>
            </a:spcAft>
            <a:buChar char="•"/>
          </a:pPr>
          <a:r>
            <a:rPr lang="en-US" sz="1200" kern="1200" dirty="0"/>
            <a:t>If soiled, throw mask into trash</a:t>
          </a:r>
        </a:p>
        <a:p>
          <a:pPr marL="114300" lvl="1" indent="-114300" algn="l" defTabSz="533400">
            <a:lnSpc>
              <a:spcPct val="90000"/>
            </a:lnSpc>
            <a:spcBef>
              <a:spcPct val="0"/>
            </a:spcBef>
            <a:spcAft>
              <a:spcPct val="15000"/>
            </a:spcAft>
            <a:buChar char="•"/>
          </a:pPr>
          <a:r>
            <a:rPr lang="en-US" sz="1200" kern="1200" dirty="0"/>
            <a:t>If reusable, place in a paper bag in a safe place to allow to dry</a:t>
          </a:r>
        </a:p>
      </dsp:txBody>
      <dsp:txXfrm rot="10800000">
        <a:off x="1128311" y="948695"/>
        <a:ext cx="6664524" cy="847081"/>
      </dsp:txXfrm>
    </dsp:sp>
    <dsp:sp modelId="{5F0B70EF-B6EF-7846-8CF9-AB0BCFBC05D3}">
      <dsp:nvSpPr>
        <dsp:cNvPr id="0" name=""/>
        <dsp:cNvSpPr/>
      </dsp:nvSpPr>
      <dsp:spPr>
        <a:xfrm>
          <a:off x="628324" y="961020"/>
          <a:ext cx="847081" cy="847081"/>
        </a:xfrm>
        <a:prstGeom prst="ellipse">
          <a:avLst/>
        </a:prstGeom>
        <a:blipFill>
          <a:blip xmlns:r="http://schemas.openxmlformats.org/officeDocument/2006/relationships" r:embed="rId2">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C9B14FE-3A36-0549-85C7-568713230024}">
      <dsp:nvSpPr>
        <dsp:cNvPr id="0" name=""/>
        <dsp:cNvSpPr/>
      </dsp:nvSpPr>
      <dsp:spPr>
        <a:xfrm rot="10800000">
          <a:off x="928272" y="1885406"/>
          <a:ext cx="6876294" cy="847081"/>
        </a:xfrm>
        <a:prstGeom prst="homePlate">
          <a:avLst/>
        </a:prstGeom>
        <a:solidFill>
          <a:schemeClr val="accent1">
            <a:hueOff val="0"/>
            <a:satOff val="0"/>
            <a:lumOff val="0"/>
            <a:alphaOff val="0"/>
          </a:schemeClr>
        </a:solid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73539" tIns="45720" rIns="85344" bIns="45720" numCol="1" spcCol="1270" anchor="t" anchorCtr="0">
          <a:noAutofit/>
        </a:bodyPr>
        <a:lstStyle/>
        <a:p>
          <a:pPr marL="0" lvl="0" indent="0" algn="l" defTabSz="577850">
            <a:lnSpc>
              <a:spcPct val="90000"/>
            </a:lnSpc>
            <a:spcBef>
              <a:spcPct val="0"/>
            </a:spcBef>
            <a:spcAft>
              <a:spcPct val="35000"/>
            </a:spcAft>
            <a:buNone/>
          </a:pPr>
          <a:r>
            <a:rPr lang="en-US" sz="1300" b="1" kern="1200" dirty="0"/>
            <a:t>Cloth</a:t>
          </a:r>
        </a:p>
        <a:p>
          <a:pPr marL="114300" lvl="1" indent="-114300" algn="l" defTabSz="533400">
            <a:lnSpc>
              <a:spcPct val="90000"/>
            </a:lnSpc>
            <a:spcBef>
              <a:spcPct val="0"/>
            </a:spcBef>
            <a:spcAft>
              <a:spcPct val="15000"/>
            </a:spcAft>
            <a:buChar char="•"/>
          </a:pPr>
          <a:r>
            <a:rPr lang="en-US" sz="1200" kern="1200" dirty="0"/>
            <a:t>If soiled, place in plastic bag until it can be handwashed with soap &amp; water or laundered.</a:t>
          </a:r>
        </a:p>
        <a:p>
          <a:pPr marL="114300" lvl="1" indent="-114300" algn="l" defTabSz="533400">
            <a:lnSpc>
              <a:spcPct val="90000"/>
            </a:lnSpc>
            <a:spcBef>
              <a:spcPct val="0"/>
            </a:spcBef>
            <a:spcAft>
              <a:spcPct val="15000"/>
            </a:spcAft>
            <a:buChar char="•"/>
          </a:pPr>
          <a:r>
            <a:rPr lang="en-US" sz="1200" kern="1200" dirty="0"/>
            <a:t>If reusable, place in a paper bag in a safe place to allow to dry</a:t>
          </a:r>
        </a:p>
      </dsp:txBody>
      <dsp:txXfrm rot="10800000">
        <a:off x="1140042" y="1885406"/>
        <a:ext cx="6664524" cy="847081"/>
      </dsp:txXfrm>
    </dsp:sp>
    <dsp:sp modelId="{0A709183-6D3A-254B-BC76-ED342D996D12}">
      <dsp:nvSpPr>
        <dsp:cNvPr id="0" name=""/>
        <dsp:cNvSpPr/>
      </dsp:nvSpPr>
      <dsp:spPr>
        <a:xfrm>
          <a:off x="606114" y="1966201"/>
          <a:ext cx="847081" cy="847081"/>
        </a:xfrm>
        <a:prstGeom prst="ellipse">
          <a:avLst/>
        </a:prstGeom>
        <a:blipFill>
          <a:blip xmlns:r="http://schemas.openxmlformats.org/officeDocument/2006/relationships" r:embed="rId4">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702D5-6826-4BE4-92FA-237C9BBC396C}">
      <dsp:nvSpPr>
        <dsp:cNvPr id="0" name=""/>
        <dsp:cNvSpPr/>
      </dsp:nvSpPr>
      <dsp:spPr>
        <a:xfrm>
          <a:off x="178775" y="375332"/>
          <a:ext cx="655158" cy="65515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43DE2-B1F2-444D-B67E-92D29A40DF25}">
      <dsp:nvSpPr>
        <dsp:cNvPr id="0" name=""/>
        <dsp:cNvSpPr/>
      </dsp:nvSpPr>
      <dsp:spPr>
        <a:xfrm>
          <a:off x="316359" y="512916"/>
          <a:ext cx="379992" cy="379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36FEE2-6A5F-4A08-9A87-8B13BD45F33B}">
      <dsp:nvSpPr>
        <dsp:cNvPr id="0" name=""/>
        <dsp:cNvSpPr/>
      </dsp:nvSpPr>
      <dsp:spPr>
        <a:xfrm>
          <a:off x="974325" y="375332"/>
          <a:ext cx="1544302" cy="655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After Use</a:t>
          </a:r>
        </a:p>
      </dsp:txBody>
      <dsp:txXfrm>
        <a:off x="974325" y="375332"/>
        <a:ext cx="1544302" cy="655158"/>
      </dsp:txXfrm>
    </dsp:sp>
    <dsp:sp modelId="{0BE2011F-3F4B-4A01-824F-D743467F0CA5}">
      <dsp:nvSpPr>
        <dsp:cNvPr id="0" name=""/>
        <dsp:cNvSpPr/>
      </dsp:nvSpPr>
      <dsp:spPr>
        <a:xfrm>
          <a:off x="2787711" y="375332"/>
          <a:ext cx="655158" cy="65515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61EB6-6A73-431C-A74F-E4B8FE9DD00D}">
      <dsp:nvSpPr>
        <dsp:cNvPr id="0" name=""/>
        <dsp:cNvSpPr/>
      </dsp:nvSpPr>
      <dsp:spPr>
        <a:xfrm>
          <a:off x="2925294" y="512916"/>
          <a:ext cx="379992" cy="379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DDBEA8-194D-458A-AF5F-EAC5BAE9747C}">
      <dsp:nvSpPr>
        <dsp:cNvPr id="0" name=""/>
        <dsp:cNvSpPr/>
      </dsp:nvSpPr>
      <dsp:spPr>
        <a:xfrm>
          <a:off x="3583261" y="375332"/>
          <a:ext cx="1544302" cy="655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Between Class Block</a:t>
          </a:r>
        </a:p>
      </dsp:txBody>
      <dsp:txXfrm>
        <a:off x="3583261" y="375332"/>
        <a:ext cx="1544302" cy="655158"/>
      </dsp:txXfrm>
    </dsp:sp>
    <dsp:sp modelId="{D60FA2B1-6861-45FB-B9C4-F177182E8502}">
      <dsp:nvSpPr>
        <dsp:cNvPr id="0" name=""/>
        <dsp:cNvSpPr/>
      </dsp:nvSpPr>
      <dsp:spPr>
        <a:xfrm>
          <a:off x="5396646" y="375332"/>
          <a:ext cx="655158" cy="65515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3FB4D-96D4-482A-B664-00C535F6E16B}">
      <dsp:nvSpPr>
        <dsp:cNvPr id="0" name=""/>
        <dsp:cNvSpPr/>
      </dsp:nvSpPr>
      <dsp:spPr>
        <a:xfrm>
          <a:off x="5534230" y="512916"/>
          <a:ext cx="379992" cy="379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063DCA-9BBA-4D5E-931F-12FFE7BAFF78}">
      <dsp:nvSpPr>
        <dsp:cNvPr id="0" name=""/>
        <dsp:cNvSpPr/>
      </dsp:nvSpPr>
      <dsp:spPr>
        <a:xfrm>
          <a:off x="6192196" y="375332"/>
          <a:ext cx="1544302" cy="655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2-3 Times Per Day</a:t>
          </a:r>
        </a:p>
      </dsp:txBody>
      <dsp:txXfrm>
        <a:off x="6192196" y="375332"/>
        <a:ext cx="1544302" cy="655158"/>
      </dsp:txXfrm>
    </dsp:sp>
    <dsp:sp modelId="{63F47470-6F79-4816-93B4-E87EEAC8B975}">
      <dsp:nvSpPr>
        <dsp:cNvPr id="0" name=""/>
        <dsp:cNvSpPr/>
      </dsp:nvSpPr>
      <dsp:spPr>
        <a:xfrm>
          <a:off x="178775" y="1452620"/>
          <a:ext cx="655158" cy="65515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BA692-F9EE-47D8-B311-8DBADCC6A4FA}">
      <dsp:nvSpPr>
        <dsp:cNvPr id="0" name=""/>
        <dsp:cNvSpPr/>
      </dsp:nvSpPr>
      <dsp:spPr>
        <a:xfrm>
          <a:off x="316359" y="1590203"/>
          <a:ext cx="379992" cy="379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15B6AA-E817-4287-A4E3-B19219FFA560}">
      <dsp:nvSpPr>
        <dsp:cNvPr id="0" name=""/>
        <dsp:cNvSpPr/>
      </dsp:nvSpPr>
      <dsp:spPr>
        <a:xfrm>
          <a:off x="974325" y="1452620"/>
          <a:ext cx="1544302" cy="655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Daily</a:t>
          </a:r>
        </a:p>
      </dsp:txBody>
      <dsp:txXfrm>
        <a:off x="974325" y="1452620"/>
        <a:ext cx="1544302" cy="655158"/>
      </dsp:txXfrm>
    </dsp:sp>
    <dsp:sp modelId="{6181B9F7-3F36-4974-86DE-8798E3D3C706}">
      <dsp:nvSpPr>
        <dsp:cNvPr id="0" name=""/>
        <dsp:cNvSpPr/>
      </dsp:nvSpPr>
      <dsp:spPr>
        <a:xfrm>
          <a:off x="2787711" y="1452620"/>
          <a:ext cx="655158" cy="65515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C770B-3FA2-4968-B2A7-E65422832E6E}">
      <dsp:nvSpPr>
        <dsp:cNvPr id="0" name=""/>
        <dsp:cNvSpPr/>
      </dsp:nvSpPr>
      <dsp:spPr>
        <a:xfrm>
          <a:off x="2925294" y="1590203"/>
          <a:ext cx="379992" cy="3799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840648-1D3F-4540-A14A-C0F5E6EA1187}">
      <dsp:nvSpPr>
        <dsp:cNvPr id="0" name=""/>
        <dsp:cNvSpPr/>
      </dsp:nvSpPr>
      <dsp:spPr>
        <a:xfrm>
          <a:off x="3583261" y="1452620"/>
          <a:ext cx="1544302" cy="655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Alternating Days / Bi-Weekly</a:t>
          </a:r>
        </a:p>
      </dsp:txBody>
      <dsp:txXfrm>
        <a:off x="3583261" y="1452620"/>
        <a:ext cx="1544302" cy="655158"/>
      </dsp:txXfrm>
    </dsp:sp>
    <dsp:sp modelId="{D2DBBA86-4CDC-4D23-8249-E0BAFADDE597}">
      <dsp:nvSpPr>
        <dsp:cNvPr id="0" name=""/>
        <dsp:cNvSpPr/>
      </dsp:nvSpPr>
      <dsp:spPr>
        <a:xfrm>
          <a:off x="5396646" y="1452620"/>
          <a:ext cx="655158" cy="65515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FFD7A-3476-4D96-9CC1-C6896F81103A}">
      <dsp:nvSpPr>
        <dsp:cNvPr id="0" name=""/>
        <dsp:cNvSpPr/>
      </dsp:nvSpPr>
      <dsp:spPr>
        <a:xfrm>
          <a:off x="5534230" y="1590203"/>
          <a:ext cx="379992" cy="37999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280AF0-A734-4CD2-BCC3-EF62BCB3715B}">
      <dsp:nvSpPr>
        <dsp:cNvPr id="0" name=""/>
        <dsp:cNvSpPr/>
      </dsp:nvSpPr>
      <dsp:spPr>
        <a:xfrm>
          <a:off x="6192196" y="1452620"/>
          <a:ext cx="1544302" cy="655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Weekly</a:t>
          </a:r>
        </a:p>
      </dsp:txBody>
      <dsp:txXfrm>
        <a:off x="6192196" y="1452620"/>
        <a:ext cx="1544302" cy="65515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283B-3E06-4379-A0BD-44646F1EA5C0}">
      <dsp:nvSpPr>
        <dsp:cNvPr id="0" name=""/>
        <dsp:cNvSpPr/>
      </dsp:nvSpPr>
      <dsp:spPr>
        <a:xfrm>
          <a:off x="342080" y="762900"/>
          <a:ext cx="957310" cy="9573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85A9D-04DD-4449-AA3E-D500944E1D78}">
      <dsp:nvSpPr>
        <dsp:cNvPr id="0" name=""/>
        <dsp:cNvSpPr/>
      </dsp:nvSpPr>
      <dsp:spPr>
        <a:xfrm>
          <a:off x="543115" y="963935"/>
          <a:ext cx="555240" cy="555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366858-10B8-42BE-811B-F6DFCBAE08D0}">
      <dsp:nvSpPr>
        <dsp:cNvPr id="0" name=""/>
        <dsp:cNvSpPr/>
      </dsp:nvSpPr>
      <dsp:spPr>
        <a:xfrm>
          <a:off x="1504529" y="762900"/>
          <a:ext cx="2256517" cy="95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What</a:t>
          </a:r>
        </a:p>
      </dsp:txBody>
      <dsp:txXfrm>
        <a:off x="1504529" y="762900"/>
        <a:ext cx="2256517" cy="957310"/>
      </dsp:txXfrm>
    </dsp:sp>
    <dsp:sp modelId="{CD5C8188-599C-41E3-B0CE-1703B9E47253}">
      <dsp:nvSpPr>
        <dsp:cNvPr id="0" name=""/>
        <dsp:cNvSpPr/>
      </dsp:nvSpPr>
      <dsp:spPr>
        <a:xfrm>
          <a:off x="4154228" y="762900"/>
          <a:ext cx="957310" cy="957310"/>
        </a:xfrm>
        <a:prstGeom prst="ellipse">
          <a:avLst/>
        </a:prstGeom>
        <a:solidFill>
          <a:schemeClr val="accent5">
            <a:hueOff val="20796183"/>
            <a:satOff val="-568"/>
            <a:lumOff val="-3138"/>
            <a:alphaOff val="0"/>
          </a:schemeClr>
        </a:solidFill>
        <a:ln>
          <a:noFill/>
        </a:ln>
        <a:effectLst/>
      </dsp:spPr>
      <dsp:style>
        <a:lnRef idx="0">
          <a:scrgbClr r="0" g="0" b="0"/>
        </a:lnRef>
        <a:fillRef idx="1">
          <a:scrgbClr r="0" g="0" b="0"/>
        </a:fillRef>
        <a:effectRef idx="0">
          <a:scrgbClr r="0" g="0" b="0"/>
        </a:effectRef>
        <a:fontRef idx="minor"/>
      </dsp:style>
    </dsp:sp>
    <dsp:sp modelId="{BD0581DC-4DC9-49EE-A8EC-F98AC287C658}">
      <dsp:nvSpPr>
        <dsp:cNvPr id="0" name=""/>
        <dsp:cNvSpPr/>
      </dsp:nvSpPr>
      <dsp:spPr>
        <a:xfrm>
          <a:off x="4355263" y="963935"/>
          <a:ext cx="555240" cy="555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5D7ABA-10B4-40C7-AD56-90CE9CEEB67A}">
      <dsp:nvSpPr>
        <dsp:cNvPr id="0" name=""/>
        <dsp:cNvSpPr/>
      </dsp:nvSpPr>
      <dsp:spPr>
        <a:xfrm>
          <a:off x="5316676" y="762900"/>
          <a:ext cx="2256517" cy="95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By Whom</a:t>
          </a:r>
        </a:p>
      </dsp:txBody>
      <dsp:txXfrm>
        <a:off x="5316676" y="762900"/>
        <a:ext cx="2256517" cy="957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FD8D5-12DC-974A-9D4F-B3BA3776AD9D}">
      <dsp:nvSpPr>
        <dsp:cNvPr id="0" name=""/>
        <dsp:cNvSpPr/>
      </dsp:nvSpPr>
      <dsp:spPr>
        <a:xfrm>
          <a:off x="0" y="9140"/>
          <a:ext cx="4751293" cy="551655"/>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Stay HOME! Submit student absence</a:t>
          </a:r>
        </a:p>
      </dsp:txBody>
      <dsp:txXfrm>
        <a:off x="26930" y="36070"/>
        <a:ext cx="4697433" cy="497795"/>
      </dsp:txXfrm>
    </dsp:sp>
    <dsp:sp modelId="{57D45FD9-9EA5-2C49-80B6-000F88160D85}">
      <dsp:nvSpPr>
        <dsp:cNvPr id="0" name=""/>
        <dsp:cNvSpPr/>
      </dsp:nvSpPr>
      <dsp:spPr>
        <a:xfrm>
          <a:off x="0" y="657483"/>
          <a:ext cx="4751293" cy="551655"/>
        </a:xfrm>
        <a:prstGeom prst="roundRect">
          <a:avLst/>
        </a:prstGeom>
        <a:solidFill>
          <a:schemeClr val="accent1">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Notify ASA</a:t>
          </a:r>
        </a:p>
      </dsp:txBody>
      <dsp:txXfrm>
        <a:off x="26930" y="684413"/>
        <a:ext cx="4697433" cy="497795"/>
      </dsp:txXfrm>
    </dsp:sp>
    <dsp:sp modelId="{0129CD94-1E61-6B4E-AFD7-DB49A3270BDE}">
      <dsp:nvSpPr>
        <dsp:cNvPr id="0" name=""/>
        <dsp:cNvSpPr/>
      </dsp:nvSpPr>
      <dsp:spPr>
        <a:xfrm>
          <a:off x="0" y="1209138"/>
          <a:ext cx="4751293" cy="833175"/>
        </a:xfrm>
        <a:prstGeom prst="rect">
          <a:avLst/>
        </a:prstGeom>
        <a:solidFill>
          <a:schemeClr val="accent1">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08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If Staff, Call your On-Call Supervisor &amp; follow the steps on Finding a Sub provided by the Supervisor </a:t>
          </a:r>
        </a:p>
      </dsp:txBody>
      <dsp:txXfrm>
        <a:off x="0" y="1209138"/>
        <a:ext cx="4751293" cy="833175"/>
      </dsp:txXfrm>
    </dsp:sp>
    <dsp:sp modelId="{5B6D6CAB-2FE3-4547-9E5A-CEE4C1F79756}">
      <dsp:nvSpPr>
        <dsp:cNvPr id="0" name=""/>
        <dsp:cNvSpPr/>
      </dsp:nvSpPr>
      <dsp:spPr>
        <a:xfrm>
          <a:off x="0" y="2042313"/>
          <a:ext cx="4751293" cy="551655"/>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Get Tested!  </a:t>
          </a:r>
        </a:p>
      </dsp:txBody>
      <dsp:txXfrm>
        <a:off x="26930" y="2069243"/>
        <a:ext cx="4697433" cy="497795"/>
      </dsp:txXfrm>
    </dsp:sp>
    <dsp:sp modelId="{139E385E-E936-3C46-B53C-7CAD20BAA465}">
      <dsp:nvSpPr>
        <dsp:cNvPr id="0" name=""/>
        <dsp:cNvSpPr/>
      </dsp:nvSpPr>
      <dsp:spPr>
        <a:xfrm>
          <a:off x="0" y="2593968"/>
          <a:ext cx="4751293" cy="233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CA testing info: https://covid19.ca.gov/testing-and-treatment/</a:t>
          </a:r>
        </a:p>
        <a:p>
          <a:pPr marL="171450" lvl="1" indent="-171450" algn="l" defTabSz="800100">
            <a:lnSpc>
              <a:spcPct val="90000"/>
            </a:lnSpc>
            <a:spcBef>
              <a:spcPct val="0"/>
            </a:spcBef>
            <a:spcAft>
              <a:spcPct val="20000"/>
            </a:spcAft>
            <a:buChar char="•"/>
          </a:pPr>
          <a:r>
            <a:rPr lang="en-US" sz="1800" kern="1200"/>
            <a:t>Before you go for testing, contact your Medical Provider or a Testing Site</a:t>
          </a:r>
          <a:endParaRPr lang="en-US" sz="1800" kern="1200" dirty="0"/>
        </a:p>
        <a:p>
          <a:pPr marL="171450" lvl="1" indent="-171450" algn="l" defTabSz="800100">
            <a:lnSpc>
              <a:spcPct val="90000"/>
            </a:lnSpc>
            <a:spcBef>
              <a:spcPct val="0"/>
            </a:spcBef>
            <a:spcAft>
              <a:spcPct val="20000"/>
            </a:spcAft>
            <a:buChar char="•"/>
          </a:pPr>
          <a:r>
            <a:rPr lang="en-US" sz="1800" kern="1200"/>
            <a:t>To find a Testing Site:</a:t>
          </a:r>
          <a:endParaRPr lang="en-US" sz="1800" kern="1200" dirty="0"/>
        </a:p>
        <a:p>
          <a:pPr marL="171450" lvl="1" indent="-171450" algn="l" defTabSz="800100">
            <a:lnSpc>
              <a:spcPct val="90000"/>
            </a:lnSpc>
            <a:spcBef>
              <a:spcPct val="0"/>
            </a:spcBef>
            <a:spcAft>
              <a:spcPct val="20000"/>
            </a:spcAft>
            <a:buChar char="•"/>
          </a:pPr>
          <a:r>
            <a:rPr lang="en-US" sz="1800" kern="1200" dirty="0"/>
            <a:t>Call COVID-19 hotline at 833-422-4255</a:t>
          </a:r>
        </a:p>
        <a:p>
          <a:pPr marL="171450" lvl="1" indent="-171450" algn="l" defTabSz="800100">
            <a:lnSpc>
              <a:spcPct val="90000"/>
            </a:lnSpc>
            <a:spcBef>
              <a:spcPct val="0"/>
            </a:spcBef>
            <a:spcAft>
              <a:spcPct val="20000"/>
            </a:spcAft>
            <a:buChar char="•"/>
          </a:pPr>
          <a:r>
            <a:rPr lang="en-US" sz="1800" kern="1200" dirty="0"/>
            <a:t>Visit: https://covid19.ca.gov/</a:t>
          </a:r>
          <a:endParaRPr lang="en-US" sz="1800" kern="1200" dirty="0">
            <a:solidFill>
              <a:schemeClr val="tx1"/>
            </a:solidFill>
          </a:endParaRPr>
        </a:p>
      </dsp:txBody>
      <dsp:txXfrm>
        <a:off x="0" y="2593968"/>
        <a:ext cx="4751293" cy="233289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283B-3E06-4379-A0BD-44646F1EA5C0}">
      <dsp:nvSpPr>
        <dsp:cNvPr id="0" name=""/>
        <dsp:cNvSpPr/>
      </dsp:nvSpPr>
      <dsp:spPr>
        <a:xfrm>
          <a:off x="1483243" y="546017"/>
          <a:ext cx="655158" cy="65515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85A9D-04DD-4449-AA3E-D500944E1D78}">
      <dsp:nvSpPr>
        <dsp:cNvPr id="0" name=""/>
        <dsp:cNvSpPr/>
      </dsp:nvSpPr>
      <dsp:spPr>
        <a:xfrm>
          <a:off x="1620826" y="683600"/>
          <a:ext cx="379992" cy="379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366858-10B8-42BE-811B-F6DFCBAE08D0}">
      <dsp:nvSpPr>
        <dsp:cNvPr id="0" name=""/>
        <dsp:cNvSpPr/>
      </dsp:nvSpPr>
      <dsp:spPr>
        <a:xfrm>
          <a:off x="2278793" y="546017"/>
          <a:ext cx="1544302" cy="655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What</a:t>
          </a:r>
        </a:p>
      </dsp:txBody>
      <dsp:txXfrm>
        <a:off x="2278793" y="546017"/>
        <a:ext cx="1544302" cy="655158"/>
      </dsp:txXfrm>
    </dsp:sp>
    <dsp:sp modelId="{CD5C8188-599C-41E3-B0CE-1703B9E47253}">
      <dsp:nvSpPr>
        <dsp:cNvPr id="0" name=""/>
        <dsp:cNvSpPr/>
      </dsp:nvSpPr>
      <dsp:spPr>
        <a:xfrm>
          <a:off x="4092179" y="546017"/>
          <a:ext cx="655158" cy="655158"/>
        </a:xfrm>
        <a:prstGeom prst="ellipse">
          <a:avLst/>
        </a:prstGeom>
        <a:solidFill>
          <a:schemeClr val="accent2">
            <a:hueOff val="-3878375"/>
            <a:satOff val="-8771"/>
            <a:lumOff val="-5686"/>
            <a:alphaOff val="0"/>
          </a:schemeClr>
        </a:solidFill>
        <a:ln>
          <a:noFill/>
        </a:ln>
        <a:effectLst/>
      </dsp:spPr>
      <dsp:style>
        <a:lnRef idx="0">
          <a:scrgbClr r="0" g="0" b="0"/>
        </a:lnRef>
        <a:fillRef idx="1">
          <a:scrgbClr r="0" g="0" b="0"/>
        </a:fillRef>
        <a:effectRef idx="0">
          <a:scrgbClr r="0" g="0" b="0"/>
        </a:effectRef>
        <a:fontRef idx="minor"/>
      </dsp:style>
    </dsp:sp>
    <dsp:sp modelId="{BD0581DC-4DC9-49EE-A8EC-F98AC287C658}">
      <dsp:nvSpPr>
        <dsp:cNvPr id="0" name=""/>
        <dsp:cNvSpPr/>
      </dsp:nvSpPr>
      <dsp:spPr>
        <a:xfrm>
          <a:off x="4229762" y="683600"/>
          <a:ext cx="379992" cy="379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5D7ABA-10B4-40C7-AD56-90CE9CEEB67A}">
      <dsp:nvSpPr>
        <dsp:cNvPr id="0" name=""/>
        <dsp:cNvSpPr/>
      </dsp:nvSpPr>
      <dsp:spPr>
        <a:xfrm>
          <a:off x="4887728" y="546017"/>
          <a:ext cx="1544302" cy="655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By Whom</a:t>
          </a:r>
        </a:p>
      </dsp:txBody>
      <dsp:txXfrm>
        <a:off x="4887728" y="546017"/>
        <a:ext cx="1544302" cy="65515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283B-3E06-4379-A0BD-44646F1EA5C0}">
      <dsp:nvSpPr>
        <dsp:cNvPr id="0" name=""/>
        <dsp:cNvSpPr/>
      </dsp:nvSpPr>
      <dsp:spPr>
        <a:xfrm>
          <a:off x="151886" y="757943"/>
          <a:ext cx="1007669" cy="1007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85A9D-04DD-4449-AA3E-D500944E1D78}">
      <dsp:nvSpPr>
        <dsp:cNvPr id="0" name=""/>
        <dsp:cNvSpPr/>
      </dsp:nvSpPr>
      <dsp:spPr>
        <a:xfrm>
          <a:off x="363497" y="969553"/>
          <a:ext cx="584448" cy="584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366858-10B8-42BE-811B-F6DFCBAE08D0}">
      <dsp:nvSpPr>
        <dsp:cNvPr id="0" name=""/>
        <dsp:cNvSpPr/>
      </dsp:nvSpPr>
      <dsp:spPr>
        <a:xfrm>
          <a:off x="1375485" y="757943"/>
          <a:ext cx="2375220" cy="100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What</a:t>
          </a:r>
        </a:p>
      </dsp:txBody>
      <dsp:txXfrm>
        <a:off x="1375485" y="757943"/>
        <a:ext cx="2375220" cy="1007669"/>
      </dsp:txXfrm>
    </dsp:sp>
    <dsp:sp modelId="{CD5C8188-599C-41E3-B0CE-1703B9E47253}">
      <dsp:nvSpPr>
        <dsp:cNvPr id="0" name=""/>
        <dsp:cNvSpPr/>
      </dsp:nvSpPr>
      <dsp:spPr>
        <a:xfrm>
          <a:off x="4164569" y="757943"/>
          <a:ext cx="1007669" cy="1007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581DC-4DC9-49EE-A8EC-F98AC287C658}">
      <dsp:nvSpPr>
        <dsp:cNvPr id="0" name=""/>
        <dsp:cNvSpPr/>
      </dsp:nvSpPr>
      <dsp:spPr>
        <a:xfrm>
          <a:off x="4376180" y="969553"/>
          <a:ext cx="584448" cy="584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5D7ABA-10B4-40C7-AD56-90CE9CEEB67A}">
      <dsp:nvSpPr>
        <dsp:cNvPr id="0" name=""/>
        <dsp:cNvSpPr/>
      </dsp:nvSpPr>
      <dsp:spPr>
        <a:xfrm>
          <a:off x="5388167" y="757943"/>
          <a:ext cx="2375220" cy="100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By Whom</a:t>
          </a:r>
        </a:p>
      </dsp:txBody>
      <dsp:txXfrm>
        <a:off x="5388167" y="757943"/>
        <a:ext cx="2375220" cy="100766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283B-3E06-4379-A0BD-44646F1EA5C0}">
      <dsp:nvSpPr>
        <dsp:cNvPr id="0" name=""/>
        <dsp:cNvSpPr/>
      </dsp:nvSpPr>
      <dsp:spPr>
        <a:xfrm>
          <a:off x="342080" y="762900"/>
          <a:ext cx="957310" cy="9573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85A9D-04DD-4449-AA3E-D500944E1D78}">
      <dsp:nvSpPr>
        <dsp:cNvPr id="0" name=""/>
        <dsp:cNvSpPr/>
      </dsp:nvSpPr>
      <dsp:spPr>
        <a:xfrm>
          <a:off x="543115" y="963935"/>
          <a:ext cx="555240" cy="555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366858-10B8-42BE-811B-F6DFCBAE08D0}">
      <dsp:nvSpPr>
        <dsp:cNvPr id="0" name=""/>
        <dsp:cNvSpPr/>
      </dsp:nvSpPr>
      <dsp:spPr>
        <a:xfrm>
          <a:off x="1504529" y="762900"/>
          <a:ext cx="2256517" cy="95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What</a:t>
          </a:r>
        </a:p>
      </dsp:txBody>
      <dsp:txXfrm>
        <a:off x="1504529" y="762900"/>
        <a:ext cx="2256517" cy="957310"/>
      </dsp:txXfrm>
    </dsp:sp>
    <dsp:sp modelId="{CD5C8188-599C-41E3-B0CE-1703B9E47253}">
      <dsp:nvSpPr>
        <dsp:cNvPr id="0" name=""/>
        <dsp:cNvSpPr/>
      </dsp:nvSpPr>
      <dsp:spPr>
        <a:xfrm>
          <a:off x="4154228" y="762900"/>
          <a:ext cx="957310" cy="957310"/>
        </a:xfrm>
        <a:prstGeom prst="ellipse">
          <a:avLst/>
        </a:prstGeom>
        <a:solidFill>
          <a:schemeClr val="accent5">
            <a:hueOff val="20796183"/>
            <a:satOff val="-568"/>
            <a:lumOff val="-3138"/>
            <a:alphaOff val="0"/>
          </a:schemeClr>
        </a:solidFill>
        <a:ln>
          <a:noFill/>
        </a:ln>
        <a:effectLst/>
      </dsp:spPr>
      <dsp:style>
        <a:lnRef idx="0">
          <a:scrgbClr r="0" g="0" b="0"/>
        </a:lnRef>
        <a:fillRef idx="1">
          <a:scrgbClr r="0" g="0" b="0"/>
        </a:fillRef>
        <a:effectRef idx="0">
          <a:scrgbClr r="0" g="0" b="0"/>
        </a:effectRef>
        <a:fontRef idx="minor"/>
      </dsp:style>
    </dsp:sp>
    <dsp:sp modelId="{BD0581DC-4DC9-49EE-A8EC-F98AC287C658}">
      <dsp:nvSpPr>
        <dsp:cNvPr id="0" name=""/>
        <dsp:cNvSpPr/>
      </dsp:nvSpPr>
      <dsp:spPr>
        <a:xfrm>
          <a:off x="4355263" y="963935"/>
          <a:ext cx="555240" cy="555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5D7ABA-10B4-40C7-AD56-90CE9CEEB67A}">
      <dsp:nvSpPr>
        <dsp:cNvPr id="0" name=""/>
        <dsp:cNvSpPr/>
      </dsp:nvSpPr>
      <dsp:spPr>
        <a:xfrm>
          <a:off x="5316676" y="762900"/>
          <a:ext cx="2256517" cy="95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By Whom</a:t>
          </a:r>
        </a:p>
      </dsp:txBody>
      <dsp:txXfrm>
        <a:off x="5316676" y="762900"/>
        <a:ext cx="2256517" cy="95731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283B-3E06-4379-A0BD-44646F1EA5C0}">
      <dsp:nvSpPr>
        <dsp:cNvPr id="0" name=""/>
        <dsp:cNvSpPr/>
      </dsp:nvSpPr>
      <dsp:spPr>
        <a:xfrm>
          <a:off x="342080" y="762900"/>
          <a:ext cx="957310" cy="9573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85A9D-04DD-4449-AA3E-D500944E1D78}">
      <dsp:nvSpPr>
        <dsp:cNvPr id="0" name=""/>
        <dsp:cNvSpPr/>
      </dsp:nvSpPr>
      <dsp:spPr>
        <a:xfrm>
          <a:off x="543115" y="963935"/>
          <a:ext cx="555240" cy="555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366858-10B8-42BE-811B-F6DFCBAE08D0}">
      <dsp:nvSpPr>
        <dsp:cNvPr id="0" name=""/>
        <dsp:cNvSpPr/>
      </dsp:nvSpPr>
      <dsp:spPr>
        <a:xfrm>
          <a:off x="1504529" y="762900"/>
          <a:ext cx="2256517" cy="95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What</a:t>
          </a:r>
        </a:p>
      </dsp:txBody>
      <dsp:txXfrm>
        <a:off x="1504529" y="762900"/>
        <a:ext cx="2256517" cy="957310"/>
      </dsp:txXfrm>
    </dsp:sp>
    <dsp:sp modelId="{CD5C8188-599C-41E3-B0CE-1703B9E47253}">
      <dsp:nvSpPr>
        <dsp:cNvPr id="0" name=""/>
        <dsp:cNvSpPr/>
      </dsp:nvSpPr>
      <dsp:spPr>
        <a:xfrm>
          <a:off x="4154228" y="762900"/>
          <a:ext cx="957310" cy="957310"/>
        </a:xfrm>
        <a:prstGeom prst="ellipse">
          <a:avLst/>
        </a:prstGeom>
        <a:solidFill>
          <a:schemeClr val="accent2">
            <a:hueOff val="-3878375"/>
            <a:satOff val="-8771"/>
            <a:lumOff val="-5686"/>
            <a:alphaOff val="0"/>
          </a:schemeClr>
        </a:solidFill>
        <a:ln>
          <a:noFill/>
        </a:ln>
        <a:effectLst/>
      </dsp:spPr>
      <dsp:style>
        <a:lnRef idx="0">
          <a:scrgbClr r="0" g="0" b="0"/>
        </a:lnRef>
        <a:fillRef idx="1">
          <a:scrgbClr r="0" g="0" b="0"/>
        </a:fillRef>
        <a:effectRef idx="0">
          <a:scrgbClr r="0" g="0" b="0"/>
        </a:effectRef>
        <a:fontRef idx="minor"/>
      </dsp:style>
    </dsp:sp>
    <dsp:sp modelId="{BD0581DC-4DC9-49EE-A8EC-F98AC287C658}">
      <dsp:nvSpPr>
        <dsp:cNvPr id="0" name=""/>
        <dsp:cNvSpPr/>
      </dsp:nvSpPr>
      <dsp:spPr>
        <a:xfrm>
          <a:off x="4355263" y="963935"/>
          <a:ext cx="555240" cy="555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5D7ABA-10B4-40C7-AD56-90CE9CEEB67A}">
      <dsp:nvSpPr>
        <dsp:cNvPr id="0" name=""/>
        <dsp:cNvSpPr/>
      </dsp:nvSpPr>
      <dsp:spPr>
        <a:xfrm>
          <a:off x="5316676" y="762900"/>
          <a:ext cx="2256517" cy="95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By Whom</a:t>
          </a:r>
        </a:p>
      </dsp:txBody>
      <dsp:txXfrm>
        <a:off x="5316676" y="762900"/>
        <a:ext cx="2256517" cy="95731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283B-3E06-4379-A0BD-44646F1EA5C0}">
      <dsp:nvSpPr>
        <dsp:cNvPr id="0" name=""/>
        <dsp:cNvSpPr/>
      </dsp:nvSpPr>
      <dsp:spPr>
        <a:xfrm>
          <a:off x="342080" y="762900"/>
          <a:ext cx="957310" cy="9573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85A9D-04DD-4449-AA3E-D500944E1D78}">
      <dsp:nvSpPr>
        <dsp:cNvPr id="0" name=""/>
        <dsp:cNvSpPr/>
      </dsp:nvSpPr>
      <dsp:spPr>
        <a:xfrm>
          <a:off x="543115" y="963935"/>
          <a:ext cx="555240" cy="555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366858-10B8-42BE-811B-F6DFCBAE08D0}">
      <dsp:nvSpPr>
        <dsp:cNvPr id="0" name=""/>
        <dsp:cNvSpPr/>
      </dsp:nvSpPr>
      <dsp:spPr>
        <a:xfrm>
          <a:off x="1504529" y="762900"/>
          <a:ext cx="2256517" cy="95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What</a:t>
          </a:r>
        </a:p>
      </dsp:txBody>
      <dsp:txXfrm>
        <a:off x="1504529" y="762900"/>
        <a:ext cx="2256517" cy="957310"/>
      </dsp:txXfrm>
    </dsp:sp>
    <dsp:sp modelId="{CD5C8188-599C-41E3-B0CE-1703B9E47253}">
      <dsp:nvSpPr>
        <dsp:cNvPr id="0" name=""/>
        <dsp:cNvSpPr/>
      </dsp:nvSpPr>
      <dsp:spPr>
        <a:xfrm>
          <a:off x="4154228" y="762900"/>
          <a:ext cx="957310" cy="957310"/>
        </a:xfrm>
        <a:prstGeom prst="ellipse">
          <a:avLst/>
        </a:prstGeom>
        <a:solidFill>
          <a:schemeClr val="accent5">
            <a:hueOff val="20796183"/>
            <a:satOff val="-568"/>
            <a:lumOff val="-3138"/>
            <a:alphaOff val="0"/>
          </a:schemeClr>
        </a:solidFill>
        <a:ln>
          <a:noFill/>
        </a:ln>
        <a:effectLst/>
      </dsp:spPr>
      <dsp:style>
        <a:lnRef idx="0">
          <a:scrgbClr r="0" g="0" b="0"/>
        </a:lnRef>
        <a:fillRef idx="1">
          <a:scrgbClr r="0" g="0" b="0"/>
        </a:fillRef>
        <a:effectRef idx="0">
          <a:scrgbClr r="0" g="0" b="0"/>
        </a:effectRef>
        <a:fontRef idx="minor"/>
      </dsp:style>
    </dsp:sp>
    <dsp:sp modelId="{BD0581DC-4DC9-49EE-A8EC-F98AC287C658}">
      <dsp:nvSpPr>
        <dsp:cNvPr id="0" name=""/>
        <dsp:cNvSpPr/>
      </dsp:nvSpPr>
      <dsp:spPr>
        <a:xfrm>
          <a:off x="4355263" y="963935"/>
          <a:ext cx="555240" cy="555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5D7ABA-10B4-40C7-AD56-90CE9CEEB67A}">
      <dsp:nvSpPr>
        <dsp:cNvPr id="0" name=""/>
        <dsp:cNvSpPr/>
      </dsp:nvSpPr>
      <dsp:spPr>
        <a:xfrm>
          <a:off x="5316676" y="762900"/>
          <a:ext cx="2256517" cy="95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By Whom</a:t>
          </a:r>
        </a:p>
      </dsp:txBody>
      <dsp:txXfrm>
        <a:off x="5316676" y="762900"/>
        <a:ext cx="2256517" cy="95731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9318B-F0D0-4A29-B4CA-5294D61EFEBA}">
      <dsp:nvSpPr>
        <dsp:cNvPr id="0" name=""/>
        <dsp:cNvSpPr/>
      </dsp:nvSpPr>
      <dsp:spPr>
        <a:xfrm>
          <a:off x="274394" y="880332"/>
          <a:ext cx="722447" cy="7224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C4E92-5CCC-4683-8D16-DD42BAE6DB07}">
      <dsp:nvSpPr>
        <dsp:cNvPr id="0" name=""/>
        <dsp:cNvSpPr/>
      </dsp:nvSpPr>
      <dsp:spPr>
        <a:xfrm>
          <a:off x="426108" y="1032046"/>
          <a:ext cx="419019" cy="419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ADF4F1-D67E-457A-A041-E33943244508}">
      <dsp:nvSpPr>
        <dsp:cNvPr id="0" name=""/>
        <dsp:cNvSpPr/>
      </dsp:nvSpPr>
      <dsp:spPr>
        <a:xfrm>
          <a:off x="1151652" y="880332"/>
          <a:ext cx="1702913" cy="722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Area To Clean</a:t>
          </a:r>
        </a:p>
      </dsp:txBody>
      <dsp:txXfrm>
        <a:off x="1151652" y="880332"/>
        <a:ext cx="1702913" cy="722447"/>
      </dsp:txXfrm>
    </dsp:sp>
    <dsp:sp modelId="{1DCDE94E-83FA-48F3-91E8-8B2C940558B1}">
      <dsp:nvSpPr>
        <dsp:cNvPr id="0" name=""/>
        <dsp:cNvSpPr/>
      </dsp:nvSpPr>
      <dsp:spPr>
        <a:xfrm>
          <a:off x="3151285" y="880332"/>
          <a:ext cx="722447" cy="7224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A3A83-4098-4700-9170-31960CAD8A6C}">
      <dsp:nvSpPr>
        <dsp:cNvPr id="0" name=""/>
        <dsp:cNvSpPr/>
      </dsp:nvSpPr>
      <dsp:spPr>
        <a:xfrm>
          <a:off x="3302999" y="1032046"/>
          <a:ext cx="419019" cy="419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1D1BF6-14A5-40BB-A095-36A3E6FA11A1}">
      <dsp:nvSpPr>
        <dsp:cNvPr id="0" name=""/>
        <dsp:cNvSpPr/>
      </dsp:nvSpPr>
      <dsp:spPr>
        <a:xfrm>
          <a:off x="4028543" y="880332"/>
          <a:ext cx="1702913" cy="722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Product to Use</a:t>
          </a:r>
        </a:p>
      </dsp:txBody>
      <dsp:txXfrm>
        <a:off x="4028543" y="880332"/>
        <a:ext cx="1702913" cy="722447"/>
      </dsp:txXfrm>
    </dsp:sp>
    <dsp:sp modelId="{A85716E6-19D4-4784-8408-4739DFE46F55}">
      <dsp:nvSpPr>
        <dsp:cNvPr id="0" name=""/>
        <dsp:cNvSpPr/>
      </dsp:nvSpPr>
      <dsp:spPr>
        <a:xfrm>
          <a:off x="6028176" y="880332"/>
          <a:ext cx="722447" cy="7224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895D9-A069-4F96-9F3D-4E79A50D65A2}">
      <dsp:nvSpPr>
        <dsp:cNvPr id="0" name=""/>
        <dsp:cNvSpPr/>
      </dsp:nvSpPr>
      <dsp:spPr>
        <a:xfrm>
          <a:off x="6179890" y="1032046"/>
          <a:ext cx="419019" cy="4190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B552AD-39D7-4A38-9DC2-FF8B037E8361}">
      <dsp:nvSpPr>
        <dsp:cNvPr id="0" name=""/>
        <dsp:cNvSpPr/>
      </dsp:nvSpPr>
      <dsp:spPr>
        <a:xfrm>
          <a:off x="6905434" y="880332"/>
          <a:ext cx="1702913" cy="722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Equipment / Materials Needed</a:t>
          </a:r>
        </a:p>
      </dsp:txBody>
      <dsp:txXfrm>
        <a:off x="6905434" y="880332"/>
        <a:ext cx="1702913" cy="72244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B3CF4-0518-394E-A694-490317D7D1B8}">
      <dsp:nvSpPr>
        <dsp:cNvPr id="0" name=""/>
        <dsp:cNvSpPr/>
      </dsp:nvSpPr>
      <dsp:spPr>
        <a:xfrm>
          <a:off x="859251" y="1149"/>
          <a:ext cx="3437006" cy="1177866"/>
        </a:xfrm>
        <a:prstGeom prst="rect">
          <a:avLst/>
        </a:prstGeom>
        <a:solidFill>
          <a:schemeClr val="accent2">
            <a:lumMod val="7500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7" tIns="299178" rIns="66687" bIns="299178" numCol="1" spcCol="1270" anchor="ctr" anchorCtr="0">
          <a:noAutofit/>
        </a:bodyPr>
        <a:lstStyle/>
        <a:p>
          <a:pPr marL="0" lvl="0" indent="0" algn="l" defTabSz="1066800">
            <a:lnSpc>
              <a:spcPct val="90000"/>
            </a:lnSpc>
            <a:spcBef>
              <a:spcPct val="0"/>
            </a:spcBef>
            <a:spcAft>
              <a:spcPct val="35000"/>
            </a:spcAft>
            <a:buNone/>
          </a:pPr>
          <a:r>
            <a:rPr lang="en-US" sz="2400" kern="1200" dirty="0"/>
            <a:t>Clean from Top to Bottom</a:t>
          </a:r>
        </a:p>
      </dsp:txBody>
      <dsp:txXfrm>
        <a:off x="859251" y="1149"/>
        <a:ext cx="3437006" cy="1177866"/>
      </dsp:txXfrm>
    </dsp:sp>
    <dsp:sp modelId="{ADB2E7E9-1FB6-DE4A-9C8A-3B6291EDFAA0}">
      <dsp:nvSpPr>
        <dsp:cNvPr id="0" name=""/>
        <dsp:cNvSpPr/>
      </dsp:nvSpPr>
      <dsp:spPr>
        <a:xfrm>
          <a:off x="0" y="1149"/>
          <a:ext cx="859251" cy="1177866"/>
        </a:xfrm>
        <a:prstGeom prst="rect">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469" tIns="116347" rIns="45469" bIns="116347" numCol="1" spcCol="1270" anchor="ctr" anchorCtr="0">
          <a:noAutofit/>
        </a:bodyPr>
        <a:lstStyle/>
        <a:p>
          <a:pPr marL="0" lvl="0" indent="0" algn="ctr" defTabSz="1244600">
            <a:lnSpc>
              <a:spcPct val="90000"/>
            </a:lnSpc>
            <a:spcBef>
              <a:spcPct val="0"/>
            </a:spcBef>
            <a:spcAft>
              <a:spcPct val="35000"/>
            </a:spcAft>
            <a:buNone/>
          </a:pPr>
          <a:r>
            <a:rPr lang="en-US" sz="2800" kern="1200" dirty="0"/>
            <a:t>Rule 1</a:t>
          </a:r>
        </a:p>
      </dsp:txBody>
      <dsp:txXfrm>
        <a:off x="0" y="1149"/>
        <a:ext cx="859251" cy="1177866"/>
      </dsp:txXfrm>
    </dsp:sp>
    <dsp:sp modelId="{F51AC92A-CE67-274E-A63D-38838E50CBCF}">
      <dsp:nvSpPr>
        <dsp:cNvPr id="0" name=""/>
        <dsp:cNvSpPr/>
      </dsp:nvSpPr>
      <dsp:spPr>
        <a:xfrm>
          <a:off x="859251" y="1249687"/>
          <a:ext cx="3437006" cy="1177866"/>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7" tIns="299178" rIns="66687" bIns="299178" numCol="1" spcCol="1270" anchor="ctr" anchorCtr="0">
          <a:noAutofit/>
        </a:bodyPr>
        <a:lstStyle/>
        <a:p>
          <a:pPr marL="0" lvl="0" indent="0" algn="l" defTabSz="1066800">
            <a:lnSpc>
              <a:spcPct val="90000"/>
            </a:lnSpc>
            <a:spcBef>
              <a:spcPct val="0"/>
            </a:spcBef>
            <a:spcAft>
              <a:spcPct val="35000"/>
            </a:spcAft>
            <a:buNone/>
          </a:pPr>
          <a:r>
            <a:rPr lang="en-US" sz="2400" kern="1200" dirty="0"/>
            <a:t>Clean from Dry to Wet</a:t>
          </a:r>
        </a:p>
      </dsp:txBody>
      <dsp:txXfrm>
        <a:off x="859251" y="1249687"/>
        <a:ext cx="3437006" cy="1177866"/>
      </dsp:txXfrm>
    </dsp:sp>
    <dsp:sp modelId="{6033B5D7-AD9E-124E-9A92-D361DEE2BFA5}">
      <dsp:nvSpPr>
        <dsp:cNvPr id="0" name=""/>
        <dsp:cNvSpPr/>
      </dsp:nvSpPr>
      <dsp:spPr>
        <a:xfrm>
          <a:off x="0" y="1249687"/>
          <a:ext cx="859251" cy="1177866"/>
        </a:xfrm>
        <a:prstGeom prst="rect">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469" tIns="116347" rIns="45469" bIns="116347" numCol="1" spcCol="1270" anchor="ctr" anchorCtr="0">
          <a:noAutofit/>
        </a:bodyPr>
        <a:lstStyle/>
        <a:p>
          <a:pPr marL="0" lvl="0" indent="0" algn="ctr" defTabSz="1244600">
            <a:lnSpc>
              <a:spcPct val="90000"/>
            </a:lnSpc>
            <a:spcBef>
              <a:spcPct val="0"/>
            </a:spcBef>
            <a:spcAft>
              <a:spcPct val="35000"/>
            </a:spcAft>
            <a:buNone/>
          </a:pPr>
          <a:r>
            <a:rPr lang="en-US" sz="2800" kern="1200" dirty="0"/>
            <a:t>Rule 2</a:t>
          </a:r>
        </a:p>
      </dsp:txBody>
      <dsp:txXfrm>
        <a:off x="0" y="1249687"/>
        <a:ext cx="859251" cy="1177866"/>
      </dsp:txXfrm>
    </dsp:sp>
    <dsp:sp modelId="{7706A33C-D522-D84F-8196-B2C8BB17991B}">
      <dsp:nvSpPr>
        <dsp:cNvPr id="0" name=""/>
        <dsp:cNvSpPr/>
      </dsp:nvSpPr>
      <dsp:spPr>
        <a:xfrm>
          <a:off x="859251" y="2498226"/>
          <a:ext cx="3437006" cy="1177866"/>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7" tIns="299178" rIns="66687" bIns="299178" numCol="1" spcCol="1270" anchor="ctr" anchorCtr="0">
          <a:noAutofit/>
        </a:bodyPr>
        <a:lstStyle/>
        <a:p>
          <a:pPr marL="0" lvl="0" indent="0" algn="l" defTabSz="1066800">
            <a:lnSpc>
              <a:spcPct val="90000"/>
            </a:lnSpc>
            <a:spcBef>
              <a:spcPct val="0"/>
            </a:spcBef>
            <a:spcAft>
              <a:spcPct val="35000"/>
            </a:spcAft>
            <a:buNone/>
          </a:pPr>
          <a:r>
            <a:rPr lang="en-US" sz="2400" kern="1200" dirty="0"/>
            <a:t>Work towards the Exit</a:t>
          </a:r>
        </a:p>
      </dsp:txBody>
      <dsp:txXfrm>
        <a:off x="859251" y="2498226"/>
        <a:ext cx="3437006" cy="1177866"/>
      </dsp:txXfrm>
    </dsp:sp>
    <dsp:sp modelId="{7CBBED2E-E3D7-E944-BEEE-43AE354F7F23}">
      <dsp:nvSpPr>
        <dsp:cNvPr id="0" name=""/>
        <dsp:cNvSpPr/>
      </dsp:nvSpPr>
      <dsp:spPr>
        <a:xfrm>
          <a:off x="0" y="2498226"/>
          <a:ext cx="859251" cy="1177866"/>
        </a:xfrm>
        <a:prstGeom prst="rect">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469" tIns="116347" rIns="45469" bIns="116347" numCol="1" spcCol="1270" anchor="ctr" anchorCtr="0">
          <a:noAutofit/>
        </a:bodyPr>
        <a:lstStyle/>
        <a:p>
          <a:pPr marL="0" lvl="0" indent="0" algn="ctr" defTabSz="1244600">
            <a:lnSpc>
              <a:spcPct val="90000"/>
            </a:lnSpc>
            <a:spcBef>
              <a:spcPct val="0"/>
            </a:spcBef>
            <a:spcAft>
              <a:spcPct val="35000"/>
            </a:spcAft>
            <a:buNone/>
          </a:pPr>
          <a:r>
            <a:rPr lang="en-US" sz="2800" kern="1200" dirty="0"/>
            <a:t>Rule 3</a:t>
          </a:r>
        </a:p>
      </dsp:txBody>
      <dsp:txXfrm>
        <a:off x="0" y="2498226"/>
        <a:ext cx="859251" cy="117786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51482-4B49-4343-AB32-8A16B192144F}">
      <dsp:nvSpPr>
        <dsp:cNvPr id="0" name=""/>
        <dsp:cNvSpPr/>
      </dsp:nvSpPr>
      <dsp:spPr>
        <a:xfrm>
          <a:off x="0" y="216912"/>
          <a:ext cx="9042400" cy="15246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Stock &amp; clean paper towel, soap &amp; toilet paper dispensers</a:t>
          </a:r>
        </a:p>
        <a:p>
          <a:pPr marL="57150" lvl="1" indent="-57150" algn="l" defTabSz="488950">
            <a:lnSpc>
              <a:spcPct val="90000"/>
            </a:lnSpc>
            <a:spcBef>
              <a:spcPct val="0"/>
            </a:spcBef>
            <a:spcAft>
              <a:spcPct val="15000"/>
            </a:spcAft>
            <a:buChar char="•"/>
          </a:pPr>
          <a:r>
            <a:rPr lang="en-US" sz="1100" kern="1200"/>
            <a:t>Clean sinks and counter tops.  Start by wiping all hair &amp; debris before cleaning.  </a:t>
          </a:r>
          <a:endParaRPr lang="en-US" sz="1100" kern="1200" dirty="0"/>
        </a:p>
        <a:p>
          <a:pPr marL="114300" lvl="2" indent="-57150" algn="l" defTabSz="488950">
            <a:lnSpc>
              <a:spcPct val="90000"/>
            </a:lnSpc>
            <a:spcBef>
              <a:spcPct val="0"/>
            </a:spcBef>
            <a:spcAft>
              <a:spcPct val="15000"/>
            </a:spcAft>
            <a:buChar char="•"/>
          </a:pPr>
          <a:r>
            <a:rPr lang="en-US" sz="1100" kern="1200" dirty="0"/>
            <a:t>SPRAY CLEANER: Spray disinfectant over handles, faucet, sink &amp; counters until wet.  Let stand for a few minutes before wiping.</a:t>
          </a:r>
        </a:p>
        <a:p>
          <a:pPr marL="114300" lvl="2" indent="-57150" algn="l" defTabSz="488950">
            <a:lnSpc>
              <a:spcPct val="90000"/>
            </a:lnSpc>
            <a:spcBef>
              <a:spcPct val="0"/>
            </a:spcBef>
            <a:spcAft>
              <a:spcPct val="15000"/>
            </a:spcAft>
            <a:buChar char="•"/>
          </a:pPr>
          <a:r>
            <a:rPr lang="en-US" sz="1100" kern="1200" dirty="0"/>
            <a:t>DISINFECTING WIPE:  Start with faucet, handles and sink before moving to countertop.  All should remain visibly wet for a few minutes after wiping.  Allow to air dry.   If surface isn’t visibly wet &amp; remains wet for several minutes after wiping, change cloths</a:t>
          </a:r>
        </a:p>
        <a:p>
          <a:pPr marL="57150" lvl="1" indent="-57150" algn="l" defTabSz="488950">
            <a:lnSpc>
              <a:spcPct val="90000"/>
            </a:lnSpc>
            <a:spcBef>
              <a:spcPct val="0"/>
            </a:spcBef>
            <a:spcAft>
              <a:spcPct val="15000"/>
            </a:spcAft>
            <a:buChar char="•"/>
          </a:pPr>
          <a:r>
            <a:rPr lang="en-US" sz="1100" kern="1200" dirty="0"/>
            <a:t>Wipe door handles, light switches and stall doors, rails &amp; handles</a:t>
          </a:r>
        </a:p>
        <a:p>
          <a:pPr marL="57150" lvl="1" indent="-57150" algn="l" defTabSz="488950">
            <a:lnSpc>
              <a:spcPct val="90000"/>
            </a:lnSpc>
            <a:spcBef>
              <a:spcPct val="0"/>
            </a:spcBef>
            <a:spcAft>
              <a:spcPct val="15000"/>
            </a:spcAft>
            <a:buChar char="•"/>
          </a:pPr>
          <a:r>
            <a:rPr lang="en-US" sz="1100" kern="1200" dirty="0"/>
            <a:t>Wipe all exterior parts of toilet/urinal including  seat and handles.  </a:t>
          </a:r>
        </a:p>
      </dsp:txBody>
      <dsp:txXfrm>
        <a:off x="0" y="216912"/>
        <a:ext cx="9042400" cy="1524600"/>
      </dsp:txXfrm>
    </dsp:sp>
    <dsp:sp modelId="{E4A299F4-EA33-7E4D-9840-E0175487F908}">
      <dsp:nvSpPr>
        <dsp:cNvPr id="0" name=""/>
        <dsp:cNvSpPr/>
      </dsp:nvSpPr>
      <dsp:spPr>
        <a:xfrm>
          <a:off x="452120" y="12642"/>
          <a:ext cx="633987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High Touch Cleaning-We can assist as necessary</a:t>
          </a:r>
        </a:p>
      </dsp:txBody>
      <dsp:txXfrm>
        <a:off x="467972" y="28494"/>
        <a:ext cx="6308166" cy="293016"/>
      </dsp:txXfrm>
    </dsp:sp>
    <dsp:sp modelId="{81EB7096-ECA7-BA4E-9518-598CAC7CD73B}">
      <dsp:nvSpPr>
        <dsp:cNvPr id="0" name=""/>
        <dsp:cNvSpPr/>
      </dsp:nvSpPr>
      <dsp:spPr>
        <a:xfrm>
          <a:off x="0" y="1963272"/>
          <a:ext cx="9042400" cy="13860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Take out all trash (as needed throughout the day)</a:t>
          </a:r>
        </a:p>
        <a:p>
          <a:pPr marL="57150" lvl="1" indent="-57150" algn="l" defTabSz="488950">
            <a:lnSpc>
              <a:spcPct val="90000"/>
            </a:lnSpc>
            <a:spcBef>
              <a:spcPct val="0"/>
            </a:spcBef>
            <a:spcAft>
              <a:spcPct val="15000"/>
            </a:spcAft>
            <a:buChar char="•"/>
          </a:pPr>
          <a:r>
            <a:rPr lang="en-US" sz="1100" kern="1200" dirty="0"/>
            <a:t>Sweep Floor (throughout the day as needed).</a:t>
          </a:r>
        </a:p>
        <a:p>
          <a:pPr marL="57150" lvl="1" indent="-57150" algn="l" defTabSz="488950">
            <a:lnSpc>
              <a:spcPct val="90000"/>
            </a:lnSpc>
            <a:spcBef>
              <a:spcPct val="0"/>
            </a:spcBef>
            <a:spcAft>
              <a:spcPct val="15000"/>
            </a:spcAft>
            <a:buChar char="•"/>
          </a:pPr>
          <a:r>
            <a:rPr lang="en-US" sz="1100" kern="1200" dirty="0"/>
            <a:t>Clean Mirrors after cleaning sink or when dirty</a:t>
          </a:r>
        </a:p>
        <a:p>
          <a:pPr marL="57150" lvl="1" indent="-57150" algn="l" defTabSz="488950">
            <a:lnSpc>
              <a:spcPct val="90000"/>
            </a:lnSpc>
            <a:spcBef>
              <a:spcPct val="0"/>
            </a:spcBef>
            <a:spcAft>
              <a:spcPct val="15000"/>
            </a:spcAft>
            <a:buChar char="•"/>
          </a:pPr>
          <a:r>
            <a:rPr lang="en-US" sz="1100" kern="1200" dirty="0"/>
            <a:t>Spot clean any marks on walls, other surfaces</a:t>
          </a:r>
        </a:p>
        <a:p>
          <a:pPr marL="57150" lvl="1" indent="-57150" algn="l" defTabSz="488950">
            <a:lnSpc>
              <a:spcPct val="90000"/>
            </a:lnSpc>
            <a:spcBef>
              <a:spcPct val="0"/>
            </a:spcBef>
            <a:spcAft>
              <a:spcPct val="15000"/>
            </a:spcAft>
            <a:buChar char="•"/>
          </a:pPr>
          <a:r>
            <a:rPr lang="en-US" sz="1100" kern="1200" dirty="0"/>
            <a:t>Clean Toilet Bowl / Urinal &amp; Flush</a:t>
          </a:r>
        </a:p>
        <a:p>
          <a:pPr marL="57150" lvl="1" indent="-57150" algn="l" defTabSz="488950">
            <a:lnSpc>
              <a:spcPct val="90000"/>
            </a:lnSpc>
            <a:spcBef>
              <a:spcPct val="0"/>
            </a:spcBef>
            <a:spcAft>
              <a:spcPct val="15000"/>
            </a:spcAft>
            <a:buChar char="•"/>
          </a:pPr>
          <a:r>
            <a:rPr lang="en-US" sz="1100" kern="1200" dirty="0"/>
            <a:t>Mop floor using a clean microfiber mop pad.  Put into laundry after use</a:t>
          </a:r>
        </a:p>
      </dsp:txBody>
      <dsp:txXfrm>
        <a:off x="0" y="1963272"/>
        <a:ext cx="9042400" cy="1386000"/>
      </dsp:txXfrm>
    </dsp:sp>
    <dsp:sp modelId="{08379970-165C-9443-B6FF-0A618AE20758}">
      <dsp:nvSpPr>
        <dsp:cNvPr id="0" name=""/>
        <dsp:cNvSpPr/>
      </dsp:nvSpPr>
      <dsp:spPr>
        <a:xfrm>
          <a:off x="452120" y="1759002"/>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Once Per Day: General Cleaning  + High Touch Cleaning</a:t>
          </a:r>
        </a:p>
      </dsp:txBody>
      <dsp:txXfrm>
        <a:off x="467972" y="1774854"/>
        <a:ext cx="6297976" cy="293016"/>
      </dsp:txXfrm>
    </dsp:sp>
    <dsp:sp modelId="{51BF78B7-8928-CD45-AAE3-3F67CA9B8F8A}">
      <dsp:nvSpPr>
        <dsp:cNvPr id="0" name=""/>
        <dsp:cNvSpPr/>
      </dsp:nvSpPr>
      <dsp:spPr>
        <a:xfrm>
          <a:off x="0" y="3529122"/>
          <a:ext cx="9042400" cy="467775"/>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Dust corners, tops of stalls, etc.</a:t>
          </a:r>
        </a:p>
      </dsp:txBody>
      <dsp:txXfrm>
        <a:off x="0" y="3529122"/>
        <a:ext cx="9042400" cy="467775"/>
      </dsp:txXfrm>
    </dsp:sp>
    <dsp:sp modelId="{7FEF8C12-1E83-684C-B359-2081F937D75B}">
      <dsp:nvSpPr>
        <dsp:cNvPr id="0" name=""/>
        <dsp:cNvSpPr/>
      </dsp:nvSpPr>
      <dsp:spPr>
        <a:xfrm>
          <a:off x="452120" y="3366762"/>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Once per week</a:t>
          </a:r>
          <a:r>
            <a:rPr lang="en-US" sz="1000" kern="1200" dirty="0"/>
            <a:t>: </a:t>
          </a:r>
        </a:p>
      </dsp:txBody>
      <dsp:txXfrm>
        <a:off x="467972" y="3382614"/>
        <a:ext cx="6297976" cy="293016"/>
      </dsp:txXfrm>
    </dsp:sp>
    <dsp:sp modelId="{983BF601-1D5A-514B-B94D-D4955DAA0129}">
      <dsp:nvSpPr>
        <dsp:cNvPr id="0" name=""/>
        <dsp:cNvSpPr/>
      </dsp:nvSpPr>
      <dsp:spPr>
        <a:xfrm>
          <a:off x="0" y="4218657"/>
          <a:ext cx="9042400" cy="2772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476A9E-815D-ED47-853D-5ECE595DB10E}">
      <dsp:nvSpPr>
        <dsp:cNvPr id="0" name=""/>
        <dsp:cNvSpPr/>
      </dsp:nvSpPr>
      <dsp:spPr>
        <a:xfrm>
          <a:off x="1633229" y="4098205"/>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ctr" defTabSz="622300">
            <a:lnSpc>
              <a:spcPct val="90000"/>
            </a:lnSpc>
            <a:spcBef>
              <a:spcPct val="0"/>
            </a:spcBef>
            <a:spcAft>
              <a:spcPct val="35000"/>
            </a:spcAft>
            <a:buNone/>
          </a:pPr>
          <a:r>
            <a:rPr lang="en-US" sz="1400" kern="1200" dirty="0"/>
            <a:t>When done, properly dispose of PPE &amp; wash hands</a:t>
          </a:r>
        </a:p>
      </dsp:txBody>
      <dsp:txXfrm>
        <a:off x="1649081" y="4114057"/>
        <a:ext cx="6297976" cy="29301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B7096-ECA7-BA4E-9518-598CAC7CD73B}">
      <dsp:nvSpPr>
        <dsp:cNvPr id="0" name=""/>
        <dsp:cNvSpPr/>
      </dsp:nvSpPr>
      <dsp:spPr>
        <a:xfrm>
          <a:off x="0" y="370574"/>
          <a:ext cx="9042400" cy="11781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Clean Hand Sanitizers &amp; Vending Machines</a:t>
          </a:r>
        </a:p>
        <a:p>
          <a:pPr marL="114300" lvl="2" indent="-57150" algn="l" defTabSz="488950">
            <a:lnSpc>
              <a:spcPct val="90000"/>
            </a:lnSpc>
            <a:spcBef>
              <a:spcPct val="0"/>
            </a:spcBef>
            <a:spcAft>
              <a:spcPct val="15000"/>
            </a:spcAft>
            <a:buChar char="•"/>
          </a:pPr>
          <a:r>
            <a:rPr lang="en-US" sz="1100" kern="1200" dirty="0"/>
            <a:t>SPRAY CLEANER: Spray disinfectant.  Wait a few minutes &amp; wipe dry</a:t>
          </a:r>
        </a:p>
        <a:p>
          <a:pPr marL="114300" lvl="2" indent="-57150" algn="l" defTabSz="488950">
            <a:lnSpc>
              <a:spcPct val="90000"/>
            </a:lnSpc>
            <a:spcBef>
              <a:spcPct val="0"/>
            </a:spcBef>
            <a:spcAft>
              <a:spcPct val="15000"/>
            </a:spcAft>
            <a:buChar char="•"/>
          </a:pPr>
          <a:r>
            <a:rPr lang="en-US" sz="1100" kern="1200" dirty="0"/>
            <a:t>DISINFECTING WIPE:  Wipe from lowest use to highest.  All should remain visibly wet for a few minutes after wiping.  Allow to air dry.   If surface isn’t visibly wet &amp; remains wet for several minutes after wiping, change cloths</a:t>
          </a:r>
        </a:p>
        <a:p>
          <a:pPr marL="57150" lvl="1" indent="-57150" algn="l" defTabSz="488950">
            <a:lnSpc>
              <a:spcPct val="90000"/>
            </a:lnSpc>
            <a:spcBef>
              <a:spcPct val="0"/>
            </a:spcBef>
            <a:spcAft>
              <a:spcPct val="15000"/>
            </a:spcAft>
            <a:buChar char="•"/>
          </a:pPr>
          <a:r>
            <a:rPr lang="en-US" sz="1100" kern="1200" dirty="0"/>
            <a:t>Wipe door handles, light switches, doors, windows, stanchions &amp; handles</a:t>
          </a:r>
        </a:p>
      </dsp:txBody>
      <dsp:txXfrm>
        <a:off x="0" y="370574"/>
        <a:ext cx="9042400" cy="1178100"/>
      </dsp:txXfrm>
    </dsp:sp>
    <dsp:sp modelId="{08379970-165C-9443-B6FF-0A618AE20758}">
      <dsp:nvSpPr>
        <dsp:cNvPr id="0" name=""/>
        <dsp:cNvSpPr/>
      </dsp:nvSpPr>
      <dsp:spPr>
        <a:xfrm>
          <a:off x="452120" y="166304"/>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High Touch Cleaning</a:t>
          </a:r>
          <a:r>
            <a:rPr lang="en-US" sz="1000" kern="1200" dirty="0"/>
            <a:t>: we can assist as necessary</a:t>
          </a:r>
        </a:p>
      </dsp:txBody>
      <dsp:txXfrm>
        <a:off x="467972" y="182156"/>
        <a:ext cx="6297976" cy="293016"/>
      </dsp:txXfrm>
    </dsp:sp>
    <dsp:sp modelId="{6FC90EA6-A16D-E64B-86DF-8F07DF6FF679}">
      <dsp:nvSpPr>
        <dsp:cNvPr id="0" name=""/>
        <dsp:cNvSpPr/>
      </dsp:nvSpPr>
      <dsp:spPr>
        <a:xfrm>
          <a:off x="0" y="1728524"/>
          <a:ext cx="9042400" cy="13860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Take out all trash (as needed throughout the day)</a:t>
          </a:r>
        </a:p>
        <a:p>
          <a:pPr marL="57150" lvl="1" indent="-57150" algn="l" defTabSz="488950">
            <a:lnSpc>
              <a:spcPct val="90000"/>
            </a:lnSpc>
            <a:spcBef>
              <a:spcPct val="0"/>
            </a:spcBef>
            <a:spcAft>
              <a:spcPct val="15000"/>
            </a:spcAft>
            <a:buChar char="•"/>
          </a:pPr>
          <a:r>
            <a:rPr lang="en-US" sz="1100" kern="1200" dirty="0"/>
            <a:t>Spot clean any marks on walls, other surfaces</a:t>
          </a:r>
        </a:p>
        <a:p>
          <a:pPr marL="57150" lvl="1" indent="-57150" algn="l" defTabSz="488950">
            <a:lnSpc>
              <a:spcPct val="90000"/>
            </a:lnSpc>
            <a:spcBef>
              <a:spcPct val="0"/>
            </a:spcBef>
            <a:spcAft>
              <a:spcPct val="15000"/>
            </a:spcAft>
            <a:buChar char="•"/>
          </a:pPr>
          <a:r>
            <a:rPr lang="en-US" sz="1100" kern="1200" dirty="0"/>
            <a:t>Wipe Signage</a:t>
          </a:r>
        </a:p>
        <a:p>
          <a:pPr marL="57150" lvl="1" indent="-57150" algn="l" defTabSz="488950">
            <a:lnSpc>
              <a:spcPct val="90000"/>
            </a:lnSpc>
            <a:spcBef>
              <a:spcPct val="0"/>
            </a:spcBef>
            <a:spcAft>
              <a:spcPct val="15000"/>
            </a:spcAft>
            <a:buChar char="•"/>
          </a:pPr>
          <a:r>
            <a:rPr lang="en-US" sz="1100" kern="1200" dirty="0"/>
            <a:t>Clean Chairs in Parent Area</a:t>
          </a:r>
        </a:p>
        <a:p>
          <a:pPr marL="57150" lvl="1" indent="-57150" algn="l" defTabSz="488950">
            <a:lnSpc>
              <a:spcPct val="90000"/>
            </a:lnSpc>
            <a:spcBef>
              <a:spcPct val="0"/>
            </a:spcBef>
            <a:spcAft>
              <a:spcPct val="15000"/>
            </a:spcAft>
            <a:buChar char="•"/>
          </a:pPr>
          <a:r>
            <a:rPr lang="en-US" sz="1100" kern="1200" dirty="0"/>
            <a:t>Sweep Floors</a:t>
          </a:r>
        </a:p>
        <a:p>
          <a:pPr marL="57150" lvl="1" indent="-57150" algn="l" defTabSz="488950">
            <a:lnSpc>
              <a:spcPct val="90000"/>
            </a:lnSpc>
            <a:spcBef>
              <a:spcPct val="0"/>
            </a:spcBef>
            <a:spcAft>
              <a:spcPct val="15000"/>
            </a:spcAft>
            <a:buChar char="•"/>
          </a:pPr>
          <a:r>
            <a:rPr lang="en-US" sz="1100" kern="1200" dirty="0"/>
            <a:t>Mop floor using a clean microfiber mop pad.  Put into laundry after use</a:t>
          </a:r>
        </a:p>
      </dsp:txBody>
      <dsp:txXfrm>
        <a:off x="0" y="1728524"/>
        <a:ext cx="9042400" cy="1386000"/>
      </dsp:txXfrm>
    </dsp:sp>
    <dsp:sp modelId="{C7A9B356-AD41-0642-8322-115BDE345DE6}">
      <dsp:nvSpPr>
        <dsp:cNvPr id="0" name=""/>
        <dsp:cNvSpPr/>
      </dsp:nvSpPr>
      <dsp:spPr>
        <a:xfrm>
          <a:off x="452120" y="1566164"/>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Once Per Day: General Cleaning + High Touch Cleaning </a:t>
          </a:r>
          <a:r>
            <a:rPr lang="en-US" sz="1000" kern="1200" dirty="0"/>
            <a:t> </a:t>
          </a:r>
        </a:p>
      </dsp:txBody>
      <dsp:txXfrm>
        <a:off x="467972" y="1582016"/>
        <a:ext cx="6297976" cy="293016"/>
      </dsp:txXfrm>
    </dsp:sp>
    <dsp:sp modelId="{51BF78B7-8928-CD45-AAE3-3F67CA9B8F8A}">
      <dsp:nvSpPr>
        <dsp:cNvPr id="0" name=""/>
        <dsp:cNvSpPr/>
      </dsp:nvSpPr>
      <dsp:spPr>
        <a:xfrm>
          <a:off x="0" y="3336284"/>
          <a:ext cx="9042400" cy="467775"/>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Dust corners, baseboards, etc.</a:t>
          </a:r>
        </a:p>
      </dsp:txBody>
      <dsp:txXfrm>
        <a:off x="0" y="3336284"/>
        <a:ext cx="9042400" cy="467775"/>
      </dsp:txXfrm>
    </dsp:sp>
    <dsp:sp modelId="{7FEF8C12-1E83-684C-B359-2081F937D75B}">
      <dsp:nvSpPr>
        <dsp:cNvPr id="0" name=""/>
        <dsp:cNvSpPr/>
      </dsp:nvSpPr>
      <dsp:spPr>
        <a:xfrm>
          <a:off x="452120" y="3173924"/>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Once per week</a:t>
          </a:r>
          <a:r>
            <a:rPr lang="en-US" sz="1000" kern="1200" dirty="0"/>
            <a:t>: </a:t>
          </a:r>
        </a:p>
      </dsp:txBody>
      <dsp:txXfrm>
        <a:off x="467972" y="3189776"/>
        <a:ext cx="6297976" cy="293016"/>
      </dsp:txXfrm>
    </dsp:sp>
    <dsp:sp modelId="{983BF601-1D5A-514B-B94D-D4955DAA0129}">
      <dsp:nvSpPr>
        <dsp:cNvPr id="0" name=""/>
        <dsp:cNvSpPr/>
      </dsp:nvSpPr>
      <dsp:spPr>
        <a:xfrm>
          <a:off x="0" y="4025819"/>
          <a:ext cx="9042400" cy="2772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476A9E-815D-ED47-853D-5ECE595DB10E}">
      <dsp:nvSpPr>
        <dsp:cNvPr id="0" name=""/>
        <dsp:cNvSpPr/>
      </dsp:nvSpPr>
      <dsp:spPr>
        <a:xfrm>
          <a:off x="1633229" y="3905367"/>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ctr" defTabSz="622300">
            <a:lnSpc>
              <a:spcPct val="90000"/>
            </a:lnSpc>
            <a:spcBef>
              <a:spcPct val="0"/>
            </a:spcBef>
            <a:spcAft>
              <a:spcPct val="35000"/>
            </a:spcAft>
            <a:buNone/>
          </a:pPr>
          <a:r>
            <a:rPr lang="en-US" sz="1400" kern="1200" dirty="0"/>
            <a:t>When done, properly dispose of PPE &amp; wash hands</a:t>
          </a:r>
        </a:p>
      </dsp:txBody>
      <dsp:txXfrm>
        <a:off x="1649081" y="3921219"/>
        <a:ext cx="6297976" cy="29301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B7096-ECA7-BA4E-9518-598CAC7CD73B}">
      <dsp:nvSpPr>
        <dsp:cNvPr id="0" name=""/>
        <dsp:cNvSpPr/>
      </dsp:nvSpPr>
      <dsp:spPr>
        <a:xfrm>
          <a:off x="0" y="303537"/>
          <a:ext cx="9042400" cy="1351349"/>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Clean Counter Tops &amp; Tabletops &amp; Protective Shields. </a:t>
          </a:r>
        </a:p>
        <a:p>
          <a:pPr marL="114300" lvl="2" indent="-57150" algn="l" defTabSz="488950">
            <a:lnSpc>
              <a:spcPct val="90000"/>
            </a:lnSpc>
            <a:spcBef>
              <a:spcPct val="0"/>
            </a:spcBef>
            <a:spcAft>
              <a:spcPct val="15000"/>
            </a:spcAft>
            <a:buChar char="•"/>
          </a:pPr>
          <a:r>
            <a:rPr lang="en-US" sz="1100" kern="1200" dirty="0"/>
            <a:t>SPRAY CLEANER: Spray disinfectant.  Let stand for a few minutes before wiping.</a:t>
          </a:r>
        </a:p>
        <a:p>
          <a:pPr marL="114300" lvl="2" indent="-57150" algn="l" defTabSz="488950">
            <a:lnSpc>
              <a:spcPct val="90000"/>
            </a:lnSpc>
            <a:spcBef>
              <a:spcPct val="0"/>
            </a:spcBef>
            <a:spcAft>
              <a:spcPct val="15000"/>
            </a:spcAft>
            <a:buChar char="•"/>
          </a:pPr>
          <a:r>
            <a:rPr lang="en-US" sz="1100" kern="1200" dirty="0"/>
            <a:t>DISINFECTING WIPE:  Wipe from lowest use to highest.  All should remain visibly wet for a few minutes after wiping.  Allow to air dry.   If surface isn’t visibly wet &amp; remains wet for several minutes after wiping, change cloths</a:t>
          </a:r>
        </a:p>
        <a:p>
          <a:pPr marL="57150" lvl="1" indent="-57150" algn="l" defTabSz="488950">
            <a:lnSpc>
              <a:spcPct val="90000"/>
            </a:lnSpc>
            <a:spcBef>
              <a:spcPct val="0"/>
            </a:spcBef>
            <a:spcAft>
              <a:spcPct val="15000"/>
            </a:spcAft>
            <a:buChar char="•"/>
          </a:pPr>
          <a:r>
            <a:rPr lang="en-US" sz="1100" kern="1200" dirty="0"/>
            <a:t>Wipe all high use devices &amp; appliances </a:t>
          </a:r>
        </a:p>
        <a:p>
          <a:pPr marL="57150" lvl="1" indent="-57150" algn="l" defTabSz="488950">
            <a:lnSpc>
              <a:spcPct val="90000"/>
            </a:lnSpc>
            <a:spcBef>
              <a:spcPct val="0"/>
            </a:spcBef>
            <a:spcAft>
              <a:spcPct val="15000"/>
            </a:spcAft>
            <a:buChar char="•"/>
          </a:pPr>
          <a:r>
            <a:rPr lang="en-US" sz="1100" kern="1200" dirty="0"/>
            <a:t>Wipe door handles, light switches, doors, windows, rails &amp; handles</a:t>
          </a:r>
        </a:p>
      </dsp:txBody>
      <dsp:txXfrm>
        <a:off x="0" y="303537"/>
        <a:ext cx="9042400" cy="1351349"/>
      </dsp:txXfrm>
    </dsp:sp>
    <dsp:sp modelId="{08379970-165C-9443-B6FF-0A618AE20758}">
      <dsp:nvSpPr>
        <dsp:cNvPr id="0" name=""/>
        <dsp:cNvSpPr/>
      </dsp:nvSpPr>
      <dsp:spPr>
        <a:xfrm>
          <a:off x="452120" y="99267"/>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High Touch Cleaning</a:t>
          </a:r>
          <a:endParaRPr lang="en-US" sz="1000" kern="1200" dirty="0"/>
        </a:p>
      </dsp:txBody>
      <dsp:txXfrm>
        <a:off x="467972" y="115119"/>
        <a:ext cx="6297976" cy="293016"/>
      </dsp:txXfrm>
    </dsp:sp>
    <dsp:sp modelId="{6FC90EA6-A16D-E64B-86DF-8F07DF6FF679}">
      <dsp:nvSpPr>
        <dsp:cNvPr id="0" name=""/>
        <dsp:cNvSpPr/>
      </dsp:nvSpPr>
      <dsp:spPr>
        <a:xfrm>
          <a:off x="0" y="1834737"/>
          <a:ext cx="9042400" cy="13860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Take out all trash (as needed)</a:t>
          </a:r>
        </a:p>
        <a:p>
          <a:pPr marL="57150" lvl="1" indent="-57150" algn="l" defTabSz="488950">
            <a:lnSpc>
              <a:spcPct val="90000"/>
            </a:lnSpc>
            <a:spcBef>
              <a:spcPct val="0"/>
            </a:spcBef>
            <a:spcAft>
              <a:spcPct val="15000"/>
            </a:spcAft>
            <a:buChar char="•"/>
          </a:pPr>
          <a:r>
            <a:rPr lang="en-US" sz="1100" kern="1200" dirty="0"/>
            <a:t>Wipe Counter Front</a:t>
          </a:r>
        </a:p>
        <a:p>
          <a:pPr marL="57150" lvl="1" indent="-57150" algn="l" defTabSz="488950">
            <a:lnSpc>
              <a:spcPct val="90000"/>
            </a:lnSpc>
            <a:spcBef>
              <a:spcPct val="0"/>
            </a:spcBef>
            <a:spcAft>
              <a:spcPct val="15000"/>
            </a:spcAft>
            <a:buChar char="•"/>
          </a:pPr>
          <a:r>
            <a:rPr lang="en-US" sz="1100" kern="1200" dirty="0"/>
            <a:t>Wipe all devices &amp; appliances</a:t>
          </a:r>
        </a:p>
        <a:p>
          <a:pPr marL="57150" lvl="1" indent="-57150" algn="l" defTabSz="488950">
            <a:lnSpc>
              <a:spcPct val="90000"/>
            </a:lnSpc>
            <a:spcBef>
              <a:spcPct val="0"/>
            </a:spcBef>
            <a:spcAft>
              <a:spcPct val="15000"/>
            </a:spcAft>
            <a:buChar char="•"/>
          </a:pPr>
          <a:r>
            <a:rPr lang="en-US" sz="1100" kern="1200" dirty="0"/>
            <a:t>Clean Hard Chairs</a:t>
          </a:r>
        </a:p>
        <a:p>
          <a:pPr marL="57150" lvl="1" indent="-57150" algn="l" defTabSz="488950">
            <a:lnSpc>
              <a:spcPct val="90000"/>
            </a:lnSpc>
            <a:spcBef>
              <a:spcPct val="0"/>
            </a:spcBef>
            <a:spcAft>
              <a:spcPct val="15000"/>
            </a:spcAft>
            <a:buChar char="•"/>
          </a:pPr>
          <a:r>
            <a:rPr lang="en-US" sz="1100" kern="1200" dirty="0"/>
            <a:t>Sweep/Vacuum Floor</a:t>
          </a:r>
        </a:p>
        <a:p>
          <a:pPr marL="57150" lvl="1" indent="-57150" algn="l" defTabSz="488950">
            <a:lnSpc>
              <a:spcPct val="90000"/>
            </a:lnSpc>
            <a:spcBef>
              <a:spcPct val="0"/>
            </a:spcBef>
            <a:spcAft>
              <a:spcPct val="15000"/>
            </a:spcAft>
            <a:buChar char="•"/>
          </a:pPr>
          <a:r>
            <a:rPr lang="en-US" sz="1100" kern="1200" dirty="0"/>
            <a:t>Mop floor using a clean microfiber mop pad.  Put into laundry after use</a:t>
          </a:r>
        </a:p>
      </dsp:txBody>
      <dsp:txXfrm>
        <a:off x="0" y="1834737"/>
        <a:ext cx="9042400" cy="1386000"/>
      </dsp:txXfrm>
    </dsp:sp>
    <dsp:sp modelId="{C7A9B356-AD41-0642-8322-115BDE345DE6}">
      <dsp:nvSpPr>
        <dsp:cNvPr id="0" name=""/>
        <dsp:cNvSpPr/>
      </dsp:nvSpPr>
      <dsp:spPr>
        <a:xfrm>
          <a:off x="452120" y="1672377"/>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Once per day: General Cleaning + High Touch Cleaning </a:t>
          </a:r>
        </a:p>
      </dsp:txBody>
      <dsp:txXfrm>
        <a:off x="467972" y="1688229"/>
        <a:ext cx="6297976" cy="293016"/>
      </dsp:txXfrm>
    </dsp:sp>
    <dsp:sp modelId="{51BF78B7-8928-CD45-AAE3-3F67CA9B8F8A}">
      <dsp:nvSpPr>
        <dsp:cNvPr id="0" name=""/>
        <dsp:cNvSpPr/>
      </dsp:nvSpPr>
      <dsp:spPr>
        <a:xfrm>
          <a:off x="0" y="3442497"/>
          <a:ext cx="9042400" cy="467775"/>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29108" rIns="7017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Dust corners, baseboards, etc.</a:t>
          </a:r>
        </a:p>
      </dsp:txBody>
      <dsp:txXfrm>
        <a:off x="0" y="3442497"/>
        <a:ext cx="9042400" cy="467775"/>
      </dsp:txXfrm>
    </dsp:sp>
    <dsp:sp modelId="{7FEF8C12-1E83-684C-B359-2081F937D75B}">
      <dsp:nvSpPr>
        <dsp:cNvPr id="0" name=""/>
        <dsp:cNvSpPr/>
      </dsp:nvSpPr>
      <dsp:spPr>
        <a:xfrm>
          <a:off x="452120" y="3280137"/>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33400">
            <a:lnSpc>
              <a:spcPct val="90000"/>
            </a:lnSpc>
            <a:spcBef>
              <a:spcPct val="0"/>
            </a:spcBef>
            <a:spcAft>
              <a:spcPct val="35000"/>
            </a:spcAft>
            <a:buNone/>
          </a:pPr>
          <a:r>
            <a:rPr lang="en-US" sz="1200" kern="1200" dirty="0"/>
            <a:t>Once per week</a:t>
          </a:r>
          <a:r>
            <a:rPr lang="en-US" sz="1000" kern="1200" dirty="0"/>
            <a:t>: </a:t>
          </a:r>
        </a:p>
      </dsp:txBody>
      <dsp:txXfrm>
        <a:off x="467972" y="3295989"/>
        <a:ext cx="6297976" cy="293016"/>
      </dsp:txXfrm>
    </dsp:sp>
    <dsp:sp modelId="{983BF601-1D5A-514B-B94D-D4955DAA0129}">
      <dsp:nvSpPr>
        <dsp:cNvPr id="0" name=""/>
        <dsp:cNvSpPr/>
      </dsp:nvSpPr>
      <dsp:spPr>
        <a:xfrm>
          <a:off x="0" y="4132032"/>
          <a:ext cx="9042400" cy="2772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476A9E-815D-ED47-853D-5ECE595DB10E}">
      <dsp:nvSpPr>
        <dsp:cNvPr id="0" name=""/>
        <dsp:cNvSpPr/>
      </dsp:nvSpPr>
      <dsp:spPr>
        <a:xfrm>
          <a:off x="1633229" y="4011580"/>
          <a:ext cx="6329680" cy="32472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ctr" defTabSz="622300">
            <a:lnSpc>
              <a:spcPct val="90000"/>
            </a:lnSpc>
            <a:spcBef>
              <a:spcPct val="0"/>
            </a:spcBef>
            <a:spcAft>
              <a:spcPct val="35000"/>
            </a:spcAft>
            <a:buNone/>
          </a:pPr>
          <a:r>
            <a:rPr lang="en-US" sz="1400" kern="1200" dirty="0"/>
            <a:t>When done, properly dispose of PPE &amp; wash hands</a:t>
          </a:r>
        </a:p>
      </dsp:txBody>
      <dsp:txXfrm>
        <a:off x="1649081" y="4027432"/>
        <a:ext cx="6297976"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C9ED1-ADF4-DD41-8532-C580971EDE40}">
      <dsp:nvSpPr>
        <dsp:cNvPr id="0" name=""/>
        <dsp:cNvSpPr/>
      </dsp:nvSpPr>
      <dsp:spPr>
        <a:xfrm>
          <a:off x="0" y="2038658"/>
          <a:ext cx="8747398" cy="1337580"/>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Stay home in Self Isolation until:</a:t>
          </a:r>
        </a:p>
      </dsp:txBody>
      <dsp:txXfrm>
        <a:off x="0" y="2038658"/>
        <a:ext cx="8747398" cy="722293"/>
      </dsp:txXfrm>
    </dsp:sp>
    <dsp:sp modelId="{C60444CD-1354-B34F-B85A-93B9665E2B35}">
      <dsp:nvSpPr>
        <dsp:cNvPr id="0" name=""/>
        <dsp:cNvSpPr/>
      </dsp:nvSpPr>
      <dsp:spPr>
        <a:xfrm>
          <a:off x="0" y="2734200"/>
          <a:ext cx="2186849" cy="615287"/>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t" anchorCtr="0">
          <a:noAutofit/>
        </a:bodyPr>
        <a:lstStyle/>
        <a:p>
          <a:pPr marL="0" lvl="0" indent="0" algn="l" defTabSz="444500">
            <a:lnSpc>
              <a:spcPct val="90000"/>
            </a:lnSpc>
            <a:spcBef>
              <a:spcPct val="0"/>
            </a:spcBef>
            <a:spcAft>
              <a:spcPct val="35000"/>
            </a:spcAft>
            <a:buNone/>
          </a:pPr>
          <a:r>
            <a:rPr lang="en-US" sz="1000" kern="1200" dirty="0"/>
            <a:t>Contact Medical Provider/Testing Center</a:t>
          </a:r>
        </a:p>
        <a:p>
          <a:pPr marL="57150" lvl="1" indent="-57150" algn="l" defTabSz="355600">
            <a:lnSpc>
              <a:spcPct val="90000"/>
            </a:lnSpc>
            <a:spcBef>
              <a:spcPct val="0"/>
            </a:spcBef>
            <a:spcAft>
              <a:spcPct val="15000"/>
            </a:spcAft>
            <a:buChar char="•"/>
          </a:pPr>
          <a:r>
            <a:rPr lang="en-US" sz="800" kern="1200" dirty="0"/>
            <a:t>A negative test result can allow you to return to work/sports/arts as soon as you are better</a:t>
          </a:r>
        </a:p>
      </dsp:txBody>
      <dsp:txXfrm>
        <a:off x="0" y="2734200"/>
        <a:ext cx="2186849" cy="615287"/>
      </dsp:txXfrm>
    </dsp:sp>
    <dsp:sp modelId="{1F3D9862-3A73-4D4B-9527-66704E546DED}">
      <dsp:nvSpPr>
        <dsp:cNvPr id="0" name=""/>
        <dsp:cNvSpPr/>
      </dsp:nvSpPr>
      <dsp:spPr>
        <a:xfrm>
          <a:off x="2186849" y="2734200"/>
          <a:ext cx="2186849" cy="615287"/>
        </a:xfrm>
        <a:prstGeom prst="rect">
          <a:avLst/>
        </a:prstGeom>
        <a:solidFill>
          <a:schemeClr val="accent5">
            <a:tint val="40000"/>
            <a:alpha val="90000"/>
            <a:hueOff val="7043453"/>
            <a:satOff val="-540"/>
            <a:lumOff val="-172"/>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No Fever for 72 hours without medication</a:t>
          </a:r>
        </a:p>
      </dsp:txBody>
      <dsp:txXfrm>
        <a:off x="2186849" y="2734200"/>
        <a:ext cx="2186849" cy="615287"/>
      </dsp:txXfrm>
    </dsp:sp>
    <dsp:sp modelId="{E212DBE0-8F2D-5744-8BA7-8895CEF4E139}">
      <dsp:nvSpPr>
        <dsp:cNvPr id="0" name=""/>
        <dsp:cNvSpPr/>
      </dsp:nvSpPr>
      <dsp:spPr>
        <a:xfrm>
          <a:off x="4373699" y="2734200"/>
          <a:ext cx="2186849" cy="615287"/>
        </a:xfrm>
        <a:prstGeom prst="rect">
          <a:avLst/>
        </a:prstGeom>
        <a:solidFill>
          <a:schemeClr val="accent5">
            <a:tint val="40000"/>
            <a:alpha val="90000"/>
            <a:hueOff val="14086906"/>
            <a:satOff val="-1079"/>
            <a:lumOff val="-343"/>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Symptoms have improved</a:t>
          </a:r>
        </a:p>
      </dsp:txBody>
      <dsp:txXfrm>
        <a:off x="4373699" y="2734200"/>
        <a:ext cx="2186849" cy="615287"/>
      </dsp:txXfrm>
    </dsp:sp>
    <dsp:sp modelId="{02628677-5284-5A4C-BF74-3B242E3E1CB6}">
      <dsp:nvSpPr>
        <dsp:cNvPr id="0" name=""/>
        <dsp:cNvSpPr/>
      </dsp:nvSpPr>
      <dsp:spPr>
        <a:xfrm>
          <a:off x="6560548" y="2734200"/>
          <a:ext cx="2186849" cy="615287"/>
        </a:xfrm>
        <a:prstGeom prst="rect">
          <a:avLst/>
        </a:prstGeom>
        <a:solidFill>
          <a:schemeClr val="accent5">
            <a:tint val="40000"/>
            <a:alpha val="90000"/>
            <a:hueOff val="21130358"/>
            <a:satOff val="-1619"/>
            <a:lumOff val="-515"/>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At least 10-14 days since your first symptoms appeared or test date</a:t>
          </a:r>
        </a:p>
      </dsp:txBody>
      <dsp:txXfrm>
        <a:off x="6560548" y="2734200"/>
        <a:ext cx="2186849" cy="615287"/>
      </dsp:txXfrm>
    </dsp:sp>
    <dsp:sp modelId="{1278D864-B25D-5F44-9BBE-84A928B702AE}">
      <dsp:nvSpPr>
        <dsp:cNvPr id="0" name=""/>
        <dsp:cNvSpPr/>
      </dsp:nvSpPr>
      <dsp:spPr>
        <a:xfrm rot="10800000">
          <a:off x="0" y="0"/>
          <a:ext cx="8747398" cy="2057198"/>
        </a:xfrm>
        <a:prstGeom prst="upArrowCallou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You have SIGNS or SYMPTOMS COVID-19?</a:t>
          </a:r>
          <a:endParaRPr lang="en-US" sz="2500" kern="1200" dirty="0"/>
        </a:p>
      </dsp:txBody>
      <dsp:txXfrm rot="10800000">
        <a:off x="0" y="0"/>
        <a:ext cx="8747398" cy="133670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B7096-ECA7-BA4E-9518-598CAC7CD73B}">
      <dsp:nvSpPr>
        <dsp:cNvPr id="0" name=""/>
        <dsp:cNvSpPr/>
      </dsp:nvSpPr>
      <dsp:spPr>
        <a:xfrm>
          <a:off x="0" y="276462"/>
          <a:ext cx="9042400" cy="13923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70764" rIns="70179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Clean off any debris</a:t>
          </a:r>
        </a:p>
        <a:p>
          <a:pPr marL="114300" lvl="1" indent="-114300" algn="l" defTabSz="577850">
            <a:lnSpc>
              <a:spcPct val="90000"/>
            </a:lnSpc>
            <a:spcBef>
              <a:spcPct val="0"/>
            </a:spcBef>
            <a:spcAft>
              <a:spcPct val="15000"/>
            </a:spcAft>
            <a:buChar char="•"/>
          </a:pPr>
          <a:r>
            <a:rPr lang="en-US" sz="1300" kern="1200" dirty="0"/>
            <a:t>Disinfect Mat/Shape</a:t>
          </a:r>
        </a:p>
        <a:p>
          <a:pPr marL="228600" lvl="2" indent="-114300" algn="l" defTabSz="577850">
            <a:lnSpc>
              <a:spcPct val="90000"/>
            </a:lnSpc>
            <a:spcBef>
              <a:spcPct val="0"/>
            </a:spcBef>
            <a:spcAft>
              <a:spcPct val="15000"/>
            </a:spcAft>
            <a:buChar char="•"/>
          </a:pPr>
          <a:r>
            <a:rPr lang="en-US" sz="1300" kern="1200" dirty="0"/>
            <a:t>SPRAY CLEANER: Spray disinfectant.  Let dry</a:t>
          </a:r>
        </a:p>
        <a:p>
          <a:pPr marL="228600" lvl="2" indent="-114300" algn="l" defTabSz="577850">
            <a:lnSpc>
              <a:spcPct val="90000"/>
            </a:lnSpc>
            <a:spcBef>
              <a:spcPct val="0"/>
            </a:spcBef>
            <a:spcAft>
              <a:spcPct val="15000"/>
            </a:spcAft>
            <a:buChar char="•"/>
          </a:pPr>
          <a:r>
            <a:rPr lang="en-US" sz="1300" kern="1200" dirty="0"/>
            <a:t>DISINFECTING WIPE:  Wipe object,  All should remain visibly wet for a few minutes after wiping.  Allow to air dry.   If surface isn’t visibly wet &amp; remains wet for several minutes after wiping, change cloths</a:t>
          </a:r>
        </a:p>
      </dsp:txBody>
      <dsp:txXfrm>
        <a:off x="0" y="276462"/>
        <a:ext cx="9042400" cy="1392300"/>
      </dsp:txXfrm>
    </dsp:sp>
    <dsp:sp modelId="{08379970-165C-9443-B6FF-0A618AE20758}">
      <dsp:nvSpPr>
        <dsp:cNvPr id="0" name=""/>
        <dsp:cNvSpPr/>
      </dsp:nvSpPr>
      <dsp:spPr>
        <a:xfrm>
          <a:off x="452120" y="35052"/>
          <a:ext cx="6329680" cy="38376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622300">
            <a:lnSpc>
              <a:spcPct val="90000"/>
            </a:lnSpc>
            <a:spcBef>
              <a:spcPct val="0"/>
            </a:spcBef>
            <a:spcAft>
              <a:spcPct val="35000"/>
            </a:spcAft>
            <a:buNone/>
          </a:pPr>
          <a:r>
            <a:rPr lang="en-US" sz="1400" kern="1200" dirty="0"/>
            <a:t>After Every High Use:</a:t>
          </a:r>
        </a:p>
      </dsp:txBody>
      <dsp:txXfrm>
        <a:off x="470854" y="53786"/>
        <a:ext cx="6292212" cy="346292"/>
      </dsp:txXfrm>
    </dsp:sp>
    <dsp:sp modelId="{6651CE86-A6CD-2545-BE59-AE1FD90CB997}">
      <dsp:nvSpPr>
        <dsp:cNvPr id="0" name=""/>
        <dsp:cNvSpPr/>
      </dsp:nvSpPr>
      <dsp:spPr>
        <a:xfrm>
          <a:off x="0" y="1881312"/>
          <a:ext cx="9042400" cy="9828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70764" rIns="70179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Dust &amp; Clean surface, if feasible </a:t>
          </a:r>
        </a:p>
        <a:p>
          <a:pPr marL="114300" lvl="1" indent="-114300" algn="l" defTabSz="577850">
            <a:lnSpc>
              <a:spcPct val="90000"/>
            </a:lnSpc>
            <a:spcBef>
              <a:spcPct val="0"/>
            </a:spcBef>
            <a:spcAft>
              <a:spcPct val="15000"/>
            </a:spcAft>
            <a:buChar char="•"/>
          </a:pPr>
          <a:r>
            <a:rPr lang="en-US" sz="1300" kern="1200" dirty="0"/>
            <a:t>Spray Disinfecting Spray</a:t>
          </a:r>
        </a:p>
        <a:p>
          <a:pPr marL="114300" lvl="1" indent="-114300" algn="l" defTabSz="577850">
            <a:lnSpc>
              <a:spcPct val="90000"/>
            </a:lnSpc>
            <a:spcBef>
              <a:spcPct val="0"/>
            </a:spcBef>
            <a:spcAft>
              <a:spcPct val="15000"/>
            </a:spcAft>
            <a:buChar char="•"/>
          </a:pPr>
          <a:r>
            <a:rPr lang="en-US" sz="1300" kern="1200" dirty="0"/>
            <a:t>Let Dry</a:t>
          </a:r>
        </a:p>
      </dsp:txBody>
      <dsp:txXfrm>
        <a:off x="0" y="1881312"/>
        <a:ext cx="9042400" cy="982800"/>
      </dsp:txXfrm>
    </dsp:sp>
    <dsp:sp modelId="{8671E5AA-7A22-5C45-8C25-30B13F11A75E}">
      <dsp:nvSpPr>
        <dsp:cNvPr id="0" name=""/>
        <dsp:cNvSpPr/>
      </dsp:nvSpPr>
      <dsp:spPr>
        <a:xfrm>
          <a:off x="452120" y="1689432"/>
          <a:ext cx="6329680" cy="38376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77850">
            <a:lnSpc>
              <a:spcPct val="90000"/>
            </a:lnSpc>
            <a:spcBef>
              <a:spcPct val="0"/>
            </a:spcBef>
            <a:spcAft>
              <a:spcPct val="35000"/>
            </a:spcAft>
            <a:buNone/>
          </a:pPr>
          <a:r>
            <a:rPr lang="en-US" sz="1300" kern="1200" dirty="0"/>
            <a:t>Between Groups - Landing Mats:</a:t>
          </a:r>
        </a:p>
      </dsp:txBody>
      <dsp:txXfrm>
        <a:off x="470854" y="1708166"/>
        <a:ext cx="6292212" cy="346292"/>
      </dsp:txXfrm>
    </dsp:sp>
    <dsp:sp modelId="{DF0B1B89-4033-CC4A-BA06-63750ED6E86C}">
      <dsp:nvSpPr>
        <dsp:cNvPr id="0" name=""/>
        <dsp:cNvSpPr/>
      </dsp:nvSpPr>
      <dsp:spPr>
        <a:xfrm>
          <a:off x="0" y="3126192"/>
          <a:ext cx="9042400" cy="757575"/>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791" tIns="270764" rIns="70179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Vacuum as scheduled</a:t>
          </a:r>
        </a:p>
        <a:p>
          <a:pPr marL="114300" lvl="1" indent="-114300" algn="l" defTabSz="577850">
            <a:lnSpc>
              <a:spcPct val="90000"/>
            </a:lnSpc>
            <a:spcBef>
              <a:spcPct val="0"/>
            </a:spcBef>
            <a:spcAft>
              <a:spcPct val="15000"/>
            </a:spcAft>
            <a:buChar char="•"/>
          </a:pPr>
          <a:r>
            <a:rPr lang="en-US" sz="1300" kern="1200" dirty="0"/>
            <a:t>Disinfect Spray Daily/UV light disinfectant</a:t>
          </a:r>
        </a:p>
      </dsp:txBody>
      <dsp:txXfrm>
        <a:off x="0" y="3126192"/>
        <a:ext cx="9042400" cy="757575"/>
      </dsp:txXfrm>
    </dsp:sp>
    <dsp:sp modelId="{B10C0B2D-5CD7-EC40-ABA3-08A51ADB3DDD}">
      <dsp:nvSpPr>
        <dsp:cNvPr id="0" name=""/>
        <dsp:cNvSpPr/>
      </dsp:nvSpPr>
      <dsp:spPr>
        <a:xfrm>
          <a:off x="452120" y="2934312"/>
          <a:ext cx="6329680" cy="38376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l" defTabSz="577850">
            <a:lnSpc>
              <a:spcPct val="90000"/>
            </a:lnSpc>
            <a:spcBef>
              <a:spcPct val="0"/>
            </a:spcBef>
            <a:spcAft>
              <a:spcPct val="35000"/>
            </a:spcAft>
            <a:buNone/>
          </a:pPr>
          <a:r>
            <a:rPr lang="en-US" sz="1300" kern="1200" dirty="0"/>
            <a:t>Carpet Bonded Foam</a:t>
          </a:r>
        </a:p>
      </dsp:txBody>
      <dsp:txXfrm>
        <a:off x="470854" y="2953046"/>
        <a:ext cx="6292212" cy="346292"/>
      </dsp:txXfrm>
    </dsp:sp>
    <dsp:sp modelId="{983BF601-1D5A-514B-B94D-D4955DAA0129}">
      <dsp:nvSpPr>
        <dsp:cNvPr id="0" name=""/>
        <dsp:cNvSpPr/>
      </dsp:nvSpPr>
      <dsp:spPr>
        <a:xfrm>
          <a:off x="0" y="4145847"/>
          <a:ext cx="9042400" cy="3276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476A9E-815D-ED47-853D-5ECE595DB10E}">
      <dsp:nvSpPr>
        <dsp:cNvPr id="0" name=""/>
        <dsp:cNvSpPr/>
      </dsp:nvSpPr>
      <dsp:spPr>
        <a:xfrm>
          <a:off x="1633229" y="4003495"/>
          <a:ext cx="6329680" cy="383760"/>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247" tIns="0" rIns="239247" bIns="0" numCol="1" spcCol="1270" anchor="ctr" anchorCtr="0">
          <a:noAutofit/>
        </a:bodyPr>
        <a:lstStyle/>
        <a:p>
          <a:pPr marL="0" lvl="0" indent="0" algn="ctr" defTabSz="622300">
            <a:lnSpc>
              <a:spcPct val="90000"/>
            </a:lnSpc>
            <a:spcBef>
              <a:spcPct val="0"/>
            </a:spcBef>
            <a:spcAft>
              <a:spcPct val="35000"/>
            </a:spcAft>
            <a:buNone/>
          </a:pPr>
          <a:r>
            <a:rPr lang="en-US" sz="1400" kern="1200" dirty="0"/>
            <a:t>When done, properly dispose of PPE &amp; wash hands</a:t>
          </a:r>
        </a:p>
      </dsp:txBody>
      <dsp:txXfrm>
        <a:off x="1651963" y="4022229"/>
        <a:ext cx="6292212" cy="34629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F457C-A0FB-4823-B92E-9157ECF49469}">
      <dsp:nvSpPr>
        <dsp:cNvPr id="0" name=""/>
        <dsp:cNvSpPr/>
      </dsp:nvSpPr>
      <dsp:spPr>
        <a:xfrm>
          <a:off x="275380" y="429629"/>
          <a:ext cx="846017" cy="84601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C98D4-4F46-4F0C-B955-4E6D31D34704}">
      <dsp:nvSpPr>
        <dsp:cNvPr id="0" name=""/>
        <dsp:cNvSpPr/>
      </dsp:nvSpPr>
      <dsp:spPr>
        <a:xfrm>
          <a:off x="455679" y="609928"/>
          <a:ext cx="485419" cy="4854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A97805-D732-453B-A48B-83AFC8EC5053}">
      <dsp:nvSpPr>
        <dsp:cNvPr id="0" name=""/>
        <dsp:cNvSpPr/>
      </dsp:nvSpPr>
      <dsp:spPr>
        <a:xfrm>
          <a:off x="4932" y="1539160"/>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Wear proper PPE</a:t>
          </a:r>
        </a:p>
      </dsp:txBody>
      <dsp:txXfrm>
        <a:off x="4932" y="1539160"/>
        <a:ext cx="1386914" cy="554765"/>
      </dsp:txXfrm>
    </dsp:sp>
    <dsp:sp modelId="{F28A3FEC-260D-40C2-A66B-DFD9FFADF38F}">
      <dsp:nvSpPr>
        <dsp:cNvPr id="0" name=""/>
        <dsp:cNvSpPr/>
      </dsp:nvSpPr>
      <dsp:spPr>
        <a:xfrm>
          <a:off x="1905004" y="429629"/>
          <a:ext cx="846017" cy="84601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4E40B-A585-42F3-8B00-2ADB8780E37B}">
      <dsp:nvSpPr>
        <dsp:cNvPr id="0" name=""/>
        <dsp:cNvSpPr/>
      </dsp:nvSpPr>
      <dsp:spPr>
        <a:xfrm>
          <a:off x="2085303" y="609928"/>
          <a:ext cx="485419" cy="4854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6CB8A0-6D8B-4F8C-9C9B-9378BC8CABA1}">
      <dsp:nvSpPr>
        <dsp:cNvPr id="0" name=""/>
        <dsp:cNvSpPr/>
      </dsp:nvSpPr>
      <dsp:spPr>
        <a:xfrm>
          <a:off x="1634556" y="1539160"/>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Avoid Cleaning with Others Around You</a:t>
          </a:r>
        </a:p>
      </dsp:txBody>
      <dsp:txXfrm>
        <a:off x="1634556" y="1539160"/>
        <a:ext cx="1386914" cy="554765"/>
      </dsp:txXfrm>
    </dsp:sp>
    <dsp:sp modelId="{FE90B364-14FE-4F31-ACE6-B45C23653338}">
      <dsp:nvSpPr>
        <dsp:cNvPr id="0" name=""/>
        <dsp:cNvSpPr/>
      </dsp:nvSpPr>
      <dsp:spPr>
        <a:xfrm>
          <a:off x="3534628" y="429629"/>
          <a:ext cx="846017" cy="84601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12BBD-64B8-407D-B18A-046DFD70FD94}">
      <dsp:nvSpPr>
        <dsp:cNvPr id="0" name=""/>
        <dsp:cNvSpPr/>
      </dsp:nvSpPr>
      <dsp:spPr>
        <a:xfrm>
          <a:off x="3714927" y="609928"/>
          <a:ext cx="485419" cy="4854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5FEF84-4C3D-4732-AE42-AE64A032A854}">
      <dsp:nvSpPr>
        <dsp:cNvPr id="0" name=""/>
        <dsp:cNvSpPr/>
      </dsp:nvSpPr>
      <dsp:spPr>
        <a:xfrm>
          <a:off x="3264180" y="1539160"/>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Change Cleaning Cloths Frequently</a:t>
          </a:r>
        </a:p>
      </dsp:txBody>
      <dsp:txXfrm>
        <a:off x="3264180" y="1539160"/>
        <a:ext cx="1386914" cy="554765"/>
      </dsp:txXfrm>
    </dsp:sp>
    <dsp:sp modelId="{A9CD6098-61CC-439D-8BDC-059DAB3CBF7D}">
      <dsp:nvSpPr>
        <dsp:cNvPr id="0" name=""/>
        <dsp:cNvSpPr/>
      </dsp:nvSpPr>
      <dsp:spPr>
        <a:xfrm>
          <a:off x="5164252" y="429629"/>
          <a:ext cx="846017" cy="84601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7AB9E-296E-41E6-BC98-9DD922E5BF85}">
      <dsp:nvSpPr>
        <dsp:cNvPr id="0" name=""/>
        <dsp:cNvSpPr/>
      </dsp:nvSpPr>
      <dsp:spPr>
        <a:xfrm>
          <a:off x="5344551" y="609928"/>
          <a:ext cx="485419" cy="4854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8D2FD0-22AE-4C0B-A8B2-03BDA9BA7F0C}">
      <dsp:nvSpPr>
        <dsp:cNvPr id="0" name=""/>
        <dsp:cNvSpPr/>
      </dsp:nvSpPr>
      <dsp:spPr>
        <a:xfrm>
          <a:off x="4893804" y="1539160"/>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Follow cleaning product Directions</a:t>
          </a:r>
        </a:p>
      </dsp:txBody>
      <dsp:txXfrm>
        <a:off x="4893804" y="1539160"/>
        <a:ext cx="1386914" cy="554765"/>
      </dsp:txXfrm>
    </dsp:sp>
    <dsp:sp modelId="{73D58EE5-C8AB-49C1-817D-CFA7DD3F7202}">
      <dsp:nvSpPr>
        <dsp:cNvPr id="0" name=""/>
        <dsp:cNvSpPr/>
      </dsp:nvSpPr>
      <dsp:spPr>
        <a:xfrm>
          <a:off x="6793876" y="429629"/>
          <a:ext cx="846017" cy="84601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FB021-A35E-4AC8-A5EB-FB20B1EAFAFC}">
      <dsp:nvSpPr>
        <dsp:cNvPr id="0" name=""/>
        <dsp:cNvSpPr/>
      </dsp:nvSpPr>
      <dsp:spPr>
        <a:xfrm>
          <a:off x="6974175" y="609928"/>
          <a:ext cx="485419" cy="4854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44B66C-EF2F-4362-B348-384C5503CCDA}">
      <dsp:nvSpPr>
        <dsp:cNvPr id="0" name=""/>
        <dsp:cNvSpPr/>
      </dsp:nvSpPr>
      <dsp:spPr>
        <a:xfrm>
          <a:off x="6523428" y="1539160"/>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Log Cleaning Activity</a:t>
          </a:r>
        </a:p>
      </dsp:txBody>
      <dsp:txXfrm>
        <a:off x="6523428" y="1539160"/>
        <a:ext cx="1386914" cy="55476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A4492-2B03-43E3-95B2-C5C8C1B01FEC}">
      <dsp:nvSpPr>
        <dsp:cNvPr id="0" name=""/>
        <dsp:cNvSpPr/>
      </dsp:nvSpPr>
      <dsp:spPr>
        <a:xfrm>
          <a:off x="0" y="396"/>
          <a:ext cx="4362450" cy="927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CD5C9-76D7-4485-9903-60E79540F526}">
      <dsp:nvSpPr>
        <dsp:cNvPr id="0" name=""/>
        <dsp:cNvSpPr/>
      </dsp:nvSpPr>
      <dsp:spPr>
        <a:xfrm>
          <a:off x="280447" y="208993"/>
          <a:ext cx="509905" cy="509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733EB8-5ECD-476A-8FC4-D75CFB3646CE}">
      <dsp:nvSpPr>
        <dsp:cNvPr id="0" name=""/>
        <dsp:cNvSpPr/>
      </dsp:nvSpPr>
      <dsp:spPr>
        <a:xfrm>
          <a:off x="1070801" y="396"/>
          <a:ext cx="3291648" cy="92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8" tIns="98118" rIns="98118" bIns="98118" numCol="1" spcCol="1270" anchor="ctr" anchorCtr="0">
          <a:noAutofit/>
        </a:bodyPr>
        <a:lstStyle/>
        <a:p>
          <a:pPr marL="0" lvl="0" indent="0" algn="l" defTabSz="1066800">
            <a:lnSpc>
              <a:spcPct val="90000"/>
            </a:lnSpc>
            <a:spcBef>
              <a:spcPct val="0"/>
            </a:spcBef>
            <a:spcAft>
              <a:spcPct val="35000"/>
            </a:spcAft>
            <a:buNone/>
          </a:pPr>
          <a:r>
            <a:rPr lang="en-US" sz="2400" kern="1200"/>
            <a:t>Self Reported Symptoms or Test Result</a:t>
          </a:r>
        </a:p>
      </dsp:txBody>
      <dsp:txXfrm>
        <a:off x="1070801" y="396"/>
        <a:ext cx="3291648" cy="927100"/>
      </dsp:txXfrm>
    </dsp:sp>
    <dsp:sp modelId="{C74A43A1-6651-4565-A1B7-011386BCE865}">
      <dsp:nvSpPr>
        <dsp:cNvPr id="0" name=""/>
        <dsp:cNvSpPr/>
      </dsp:nvSpPr>
      <dsp:spPr>
        <a:xfrm>
          <a:off x="0" y="1159271"/>
          <a:ext cx="4362450" cy="927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C4326F-1A32-4CF1-A297-4CC1146FAFB1}">
      <dsp:nvSpPr>
        <dsp:cNvPr id="0" name=""/>
        <dsp:cNvSpPr/>
      </dsp:nvSpPr>
      <dsp:spPr>
        <a:xfrm>
          <a:off x="280447" y="1367869"/>
          <a:ext cx="509905" cy="509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63983E-A5F2-4E99-9E2A-264246BC8C86}">
      <dsp:nvSpPr>
        <dsp:cNvPr id="0" name=""/>
        <dsp:cNvSpPr/>
      </dsp:nvSpPr>
      <dsp:spPr>
        <a:xfrm>
          <a:off x="1070801" y="1159271"/>
          <a:ext cx="3291648" cy="92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8" tIns="98118" rIns="98118" bIns="98118" numCol="1" spcCol="1270" anchor="ctr" anchorCtr="0">
          <a:noAutofit/>
        </a:bodyPr>
        <a:lstStyle/>
        <a:p>
          <a:pPr marL="0" lvl="0" indent="0" algn="l" defTabSz="1066800">
            <a:lnSpc>
              <a:spcPct val="90000"/>
            </a:lnSpc>
            <a:spcBef>
              <a:spcPct val="0"/>
            </a:spcBef>
            <a:spcAft>
              <a:spcPct val="35000"/>
            </a:spcAft>
            <a:buNone/>
          </a:pPr>
          <a:r>
            <a:rPr lang="en-US" sz="2400" kern="1200"/>
            <a:t>Individual with Symptoms Onsite</a:t>
          </a:r>
        </a:p>
      </dsp:txBody>
      <dsp:txXfrm>
        <a:off x="1070801" y="1159271"/>
        <a:ext cx="3291648" cy="927100"/>
      </dsp:txXfrm>
    </dsp:sp>
    <dsp:sp modelId="{7826795C-1088-4780-8496-3FF84E7A564B}">
      <dsp:nvSpPr>
        <dsp:cNvPr id="0" name=""/>
        <dsp:cNvSpPr/>
      </dsp:nvSpPr>
      <dsp:spPr>
        <a:xfrm>
          <a:off x="0" y="2318147"/>
          <a:ext cx="4362450" cy="927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548F40-2F55-42B1-B040-9B73F5EE0743}">
      <dsp:nvSpPr>
        <dsp:cNvPr id="0" name=""/>
        <dsp:cNvSpPr/>
      </dsp:nvSpPr>
      <dsp:spPr>
        <a:xfrm>
          <a:off x="280447" y="2526744"/>
          <a:ext cx="509905" cy="509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9CB90C-7CEB-42C0-82A0-44D3C8F9C21D}">
      <dsp:nvSpPr>
        <dsp:cNvPr id="0" name=""/>
        <dsp:cNvSpPr/>
      </dsp:nvSpPr>
      <dsp:spPr>
        <a:xfrm>
          <a:off x="1070801" y="2318147"/>
          <a:ext cx="3291648" cy="92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8" tIns="98118" rIns="98118" bIns="98118" numCol="1" spcCol="1270" anchor="ctr" anchorCtr="0">
          <a:noAutofit/>
        </a:bodyPr>
        <a:lstStyle/>
        <a:p>
          <a:pPr marL="0" lvl="0" indent="0" algn="l" defTabSz="1066800">
            <a:lnSpc>
              <a:spcPct val="90000"/>
            </a:lnSpc>
            <a:spcBef>
              <a:spcPct val="0"/>
            </a:spcBef>
            <a:spcAft>
              <a:spcPct val="35000"/>
            </a:spcAft>
            <a:buNone/>
          </a:pPr>
          <a:r>
            <a:rPr lang="en-US" sz="2400" kern="1200"/>
            <a:t>Call from Health Department</a:t>
          </a:r>
        </a:p>
      </dsp:txBody>
      <dsp:txXfrm>
        <a:off x="1070801" y="2318147"/>
        <a:ext cx="3291648" cy="9271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4E2C0-5C4E-4B84-9B84-22DDD749D9F0}">
      <dsp:nvSpPr>
        <dsp:cNvPr id="0" name=""/>
        <dsp:cNvSpPr/>
      </dsp:nvSpPr>
      <dsp:spPr>
        <a:xfrm>
          <a:off x="386333" y="548088"/>
          <a:ext cx="624111" cy="624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8ED095-632F-436E-B4D4-4807B5CDE070}">
      <dsp:nvSpPr>
        <dsp:cNvPr id="0" name=""/>
        <dsp:cNvSpPr/>
      </dsp:nvSpPr>
      <dsp:spPr>
        <a:xfrm>
          <a:off x="4932" y="1380257"/>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Identify</a:t>
          </a:r>
        </a:p>
      </dsp:txBody>
      <dsp:txXfrm>
        <a:off x="4932" y="1380257"/>
        <a:ext cx="1386914" cy="554765"/>
      </dsp:txXfrm>
    </dsp:sp>
    <dsp:sp modelId="{E256283F-2501-544C-B9EC-BE666AB912C3}">
      <dsp:nvSpPr>
        <dsp:cNvPr id="0" name=""/>
        <dsp:cNvSpPr/>
      </dsp:nvSpPr>
      <dsp:spPr>
        <a:xfrm>
          <a:off x="2015957" y="548088"/>
          <a:ext cx="624111" cy="624111"/>
        </a:xfrm>
        <a:prstGeom prst="rect">
          <a:avLst/>
        </a:prstGeom>
        <a:blipFill>
          <a:blip xmlns:r="http://schemas.openxmlformats.org/officeDocument/2006/relationships" r:embed="rId3">
            <a:duotone>
              <a:prstClr val="black"/>
              <a:schemeClr val="accent1">
                <a:tint val="45000"/>
                <a:satMod val="400000"/>
              </a:schemeClr>
            </a:duotone>
            <a:extLst>
              <a:ext uri="{837473B0-CC2E-450A-ABE3-18F120FF3D39}">
                <a1611:picAttrSrcUrl xmlns:a1611="http://schemas.microsoft.com/office/drawing/2016/11/main" r:id="rId4"/>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749D1-E0F0-E34C-BC24-53527ABEC074}">
      <dsp:nvSpPr>
        <dsp:cNvPr id="0" name=""/>
        <dsp:cNvSpPr/>
      </dsp:nvSpPr>
      <dsp:spPr>
        <a:xfrm>
          <a:off x="1634556" y="1380257"/>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Act</a:t>
          </a:r>
        </a:p>
      </dsp:txBody>
      <dsp:txXfrm>
        <a:off x="1634556" y="1380257"/>
        <a:ext cx="1386914" cy="554765"/>
      </dsp:txXfrm>
    </dsp:sp>
    <dsp:sp modelId="{CEFFAD50-C0F4-4F91-A5C7-A4BF267A4368}">
      <dsp:nvSpPr>
        <dsp:cNvPr id="0" name=""/>
        <dsp:cNvSpPr/>
      </dsp:nvSpPr>
      <dsp:spPr>
        <a:xfrm>
          <a:off x="3645581" y="548088"/>
          <a:ext cx="624111" cy="624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4BB2B3-4BC4-4EB9-8B6A-12A387C878F1}">
      <dsp:nvSpPr>
        <dsp:cNvPr id="0" name=""/>
        <dsp:cNvSpPr/>
      </dsp:nvSpPr>
      <dsp:spPr>
        <a:xfrm>
          <a:off x="3264180" y="1380257"/>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Organize</a:t>
          </a:r>
        </a:p>
      </dsp:txBody>
      <dsp:txXfrm>
        <a:off x="3264180" y="1380257"/>
        <a:ext cx="1386914" cy="554765"/>
      </dsp:txXfrm>
    </dsp:sp>
    <dsp:sp modelId="{D4C6CB4E-ED8F-4979-8C90-6957EB59F625}">
      <dsp:nvSpPr>
        <dsp:cNvPr id="0" name=""/>
        <dsp:cNvSpPr/>
      </dsp:nvSpPr>
      <dsp:spPr>
        <a:xfrm>
          <a:off x="5275205" y="548088"/>
          <a:ext cx="624111" cy="6241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3FF090-4AA9-440C-B27D-C65F4D5387ED}">
      <dsp:nvSpPr>
        <dsp:cNvPr id="0" name=""/>
        <dsp:cNvSpPr/>
      </dsp:nvSpPr>
      <dsp:spPr>
        <a:xfrm>
          <a:off x="4893804" y="1380257"/>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Communicate</a:t>
          </a:r>
        </a:p>
      </dsp:txBody>
      <dsp:txXfrm>
        <a:off x="4893804" y="1380257"/>
        <a:ext cx="1386914" cy="554765"/>
      </dsp:txXfrm>
    </dsp:sp>
    <dsp:sp modelId="{4DACCCC8-A7CC-4853-B336-86411FEAD1DD}">
      <dsp:nvSpPr>
        <dsp:cNvPr id="0" name=""/>
        <dsp:cNvSpPr/>
      </dsp:nvSpPr>
      <dsp:spPr>
        <a:xfrm>
          <a:off x="6904829" y="548088"/>
          <a:ext cx="624111" cy="6241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AACFA6-D0E5-4411-86B9-A57BA961C9CC}">
      <dsp:nvSpPr>
        <dsp:cNvPr id="0" name=""/>
        <dsp:cNvSpPr/>
      </dsp:nvSpPr>
      <dsp:spPr>
        <a:xfrm>
          <a:off x="6523428" y="1380257"/>
          <a:ext cx="1386914"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Restart</a:t>
          </a:r>
        </a:p>
      </dsp:txBody>
      <dsp:txXfrm>
        <a:off x="6523428" y="1380257"/>
        <a:ext cx="1386914" cy="55476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8362D-CAC4-124E-BFE3-DE98E91FA594}">
      <dsp:nvSpPr>
        <dsp:cNvPr id="0" name=""/>
        <dsp:cNvSpPr/>
      </dsp:nvSpPr>
      <dsp:spPr>
        <a:xfrm>
          <a:off x="0" y="207289"/>
          <a:ext cx="8166781" cy="467775"/>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833" tIns="229108" rIns="633833"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Determine the individual’s place in the gym – Staff, Student, &amp; Class Level, Spectator</a:t>
          </a:r>
        </a:p>
      </dsp:txBody>
      <dsp:txXfrm>
        <a:off x="0" y="207289"/>
        <a:ext cx="8166781" cy="467775"/>
      </dsp:txXfrm>
    </dsp:sp>
    <dsp:sp modelId="{D17DA55E-37E8-0F4F-B295-EDB5B46BC96A}">
      <dsp:nvSpPr>
        <dsp:cNvPr id="0" name=""/>
        <dsp:cNvSpPr/>
      </dsp:nvSpPr>
      <dsp:spPr>
        <a:xfrm>
          <a:off x="408339" y="44929"/>
          <a:ext cx="5716746" cy="32472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79" tIns="0" rIns="216079" bIns="0" numCol="1" spcCol="1270" anchor="ctr" anchorCtr="0">
          <a:noAutofit/>
        </a:bodyPr>
        <a:lstStyle/>
        <a:p>
          <a:pPr marL="0" lvl="0" indent="0" algn="l" defTabSz="488950">
            <a:lnSpc>
              <a:spcPct val="90000"/>
            </a:lnSpc>
            <a:spcBef>
              <a:spcPct val="0"/>
            </a:spcBef>
            <a:spcAft>
              <a:spcPct val="35000"/>
            </a:spcAft>
            <a:buNone/>
          </a:pPr>
          <a:r>
            <a:rPr lang="en-US" sz="1100" kern="1200" dirty="0"/>
            <a:t>Determine</a:t>
          </a:r>
        </a:p>
      </dsp:txBody>
      <dsp:txXfrm>
        <a:off x="424191" y="60781"/>
        <a:ext cx="5685042" cy="293016"/>
      </dsp:txXfrm>
    </dsp:sp>
    <dsp:sp modelId="{4154CF45-17CF-BE45-91EA-4C1A001F24FB}">
      <dsp:nvSpPr>
        <dsp:cNvPr id="0" name=""/>
        <dsp:cNvSpPr/>
      </dsp:nvSpPr>
      <dsp:spPr>
        <a:xfrm>
          <a:off x="0" y="896825"/>
          <a:ext cx="8166781" cy="623700"/>
        </a:xfrm>
        <a:prstGeom prst="rect">
          <a:avLst/>
        </a:prstGeom>
        <a:solidFill>
          <a:schemeClr val="lt1">
            <a:alpha val="90000"/>
            <a:hueOff val="0"/>
            <a:satOff val="0"/>
            <a:lumOff val="0"/>
            <a:alphaOff val="0"/>
          </a:schemeClr>
        </a:solidFill>
        <a:ln w="15875" cap="rnd" cmpd="sng" algn="ctr">
          <a:solidFill>
            <a:schemeClr val="accent5">
              <a:hueOff val="10398092"/>
              <a:satOff val="-284"/>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833" tIns="229108" rIns="633833"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Establish timeline for when they were in the gym from 2 days prior to symptoms starting (or 2 days prior to positive test) until the individual was last in the gym.</a:t>
          </a:r>
          <a:endParaRPr lang="en-US" sz="1100" kern="1200" dirty="0"/>
        </a:p>
      </dsp:txBody>
      <dsp:txXfrm>
        <a:off x="0" y="896825"/>
        <a:ext cx="8166781" cy="623700"/>
      </dsp:txXfrm>
    </dsp:sp>
    <dsp:sp modelId="{F0CE8CBA-42DC-FC4D-962F-8C219862D83E}">
      <dsp:nvSpPr>
        <dsp:cNvPr id="0" name=""/>
        <dsp:cNvSpPr/>
      </dsp:nvSpPr>
      <dsp:spPr>
        <a:xfrm>
          <a:off x="408339" y="734465"/>
          <a:ext cx="5716746" cy="324720"/>
        </a:xfrm>
        <a:prstGeom prst="roundRect">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79" tIns="0" rIns="216079" bIns="0" numCol="1" spcCol="1270" anchor="ctr" anchorCtr="0">
          <a:noAutofit/>
        </a:bodyPr>
        <a:lstStyle/>
        <a:p>
          <a:pPr marL="0" lvl="0" indent="0" algn="l" defTabSz="488950">
            <a:lnSpc>
              <a:spcPct val="90000"/>
            </a:lnSpc>
            <a:spcBef>
              <a:spcPct val="0"/>
            </a:spcBef>
            <a:spcAft>
              <a:spcPct val="35000"/>
            </a:spcAft>
            <a:buNone/>
          </a:pPr>
          <a:r>
            <a:rPr lang="en-US" sz="1100" kern="1200"/>
            <a:t>Establish</a:t>
          </a:r>
        </a:p>
      </dsp:txBody>
      <dsp:txXfrm>
        <a:off x="424191" y="750317"/>
        <a:ext cx="5685042" cy="293016"/>
      </dsp:txXfrm>
    </dsp:sp>
    <dsp:sp modelId="{F214709D-D50F-1048-A4F2-A4BACC44374A}">
      <dsp:nvSpPr>
        <dsp:cNvPr id="0" name=""/>
        <dsp:cNvSpPr/>
      </dsp:nvSpPr>
      <dsp:spPr>
        <a:xfrm>
          <a:off x="0" y="1742285"/>
          <a:ext cx="8166781" cy="1178100"/>
        </a:xfrm>
        <a:prstGeom prst="rect">
          <a:avLst/>
        </a:prstGeom>
        <a:solidFill>
          <a:schemeClr val="lt1">
            <a:alpha val="90000"/>
            <a:hueOff val="0"/>
            <a:satOff val="0"/>
            <a:lumOff val="0"/>
            <a:alphaOff val="0"/>
          </a:schemeClr>
        </a:solidFill>
        <a:ln w="15875" cap="rnd" cmpd="sng" algn="ctr">
          <a:solidFill>
            <a:schemeClr val="accent5">
              <a:hueOff val="20796183"/>
              <a:satOff val="-568"/>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833" tIns="229108" rIns="633833"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Potential Close Contacts</a:t>
          </a:r>
        </a:p>
        <a:p>
          <a:pPr marL="114300" lvl="2" indent="-57150" algn="l" defTabSz="488950">
            <a:lnSpc>
              <a:spcPct val="90000"/>
            </a:lnSpc>
            <a:spcBef>
              <a:spcPct val="0"/>
            </a:spcBef>
            <a:spcAft>
              <a:spcPct val="15000"/>
            </a:spcAft>
            <a:buChar char="•"/>
          </a:pPr>
          <a:r>
            <a:rPr lang="en-US" sz="1100" kern="1200" dirty="0"/>
            <a:t>Staff &amp; Athletes who were within 6’ of the individual for 15 or more minutes during the timeline</a:t>
          </a:r>
        </a:p>
        <a:p>
          <a:pPr marL="171450" lvl="3" indent="-57150" algn="l" defTabSz="488950">
            <a:lnSpc>
              <a:spcPct val="90000"/>
            </a:lnSpc>
            <a:spcBef>
              <a:spcPct val="0"/>
            </a:spcBef>
            <a:spcAft>
              <a:spcPct val="15000"/>
            </a:spcAft>
            <a:buChar char="•"/>
          </a:pPr>
          <a:r>
            <a:rPr lang="en-US" sz="1100" kern="1200" dirty="0"/>
            <a:t>Any impacted Staff Members are to home quarantine</a:t>
          </a:r>
        </a:p>
        <a:p>
          <a:pPr marL="171450" lvl="3" indent="-57150" algn="l" defTabSz="488950">
            <a:lnSpc>
              <a:spcPct val="90000"/>
            </a:lnSpc>
            <a:spcBef>
              <a:spcPct val="0"/>
            </a:spcBef>
            <a:spcAft>
              <a:spcPct val="15000"/>
            </a:spcAft>
            <a:buChar char="•"/>
          </a:pPr>
          <a:r>
            <a:rPr lang="en-US" sz="1100" kern="1200" dirty="0"/>
            <a:t>Any impacted Participants cannot return to gym until quarantine is complete</a:t>
          </a:r>
        </a:p>
        <a:p>
          <a:pPr marL="57150" lvl="1" indent="-57150" algn="l" defTabSz="488950">
            <a:lnSpc>
              <a:spcPct val="90000"/>
            </a:lnSpc>
            <a:spcBef>
              <a:spcPct val="0"/>
            </a:spcBef>
            <a:spcAft>
              <a:spcPct val="15000"/>
            </a:spcAft>
            <a:buChar char="•"/>
          </a:pPr>
          <a:r>
            <a:rPr lang="en-US" sz="1100" kern="1200" dirty="0"/>
            <a:t>Follow HIPPA Law Requirements</a:t>
          </a:r>
        </a:p>
      </dsp:txBody>
      <dsp:txXfrm>
        <a:off x="0" y="1742285"/>
        <a:ext cx="8166781" cy="1178100"/>
      </dsp:txXfrm>
    </dsp:sp>
    <dsp:sp modelId="{90A21328-FE99-B948-A574-575CB63E3922}">
      <dsp:nvSpPr>
        <dsp:cNvPr id="0" name=""/>
        <dsp:cNvSpPr/>
      </dsp:nvSpPr>
      <dsp:spPr>
        <a:xfrm>
          <a:off x="408339" y="1579925"/>
          <a:ext cx="5716746" cy="32472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79" tIns="0" rIns="216079" bIns="0" numCol="1" spcCol="1270" anchor="ctr" anchorCtr="0">
          <a:noAutofit/>
        </a:bodyPr>
        <a:lstStyle/>
        <a:p>
          <a:pPr marL="0" lvl="0" indent="0" algn="l" defTabSz="488950">
            <a:lnSpc>
              <a:spcPct val="90000"/>
            </a:lnSpc>
            <a:spcBef>
              <a:spcPct val="0"/>
            </a:spcBef>
            <a:spcAft>
              <a:spcPct val="35000"/>
            </a:spcAft>
            <a:buNone/>
          </a:pPr>
          <a:r>
            <a:rPr lang="en-US" sz="1100" kern="1200" dirty="0"/>
            <a:t>Categorize</a:t>
          </a:r>
        </a:p>
      </dsp:txBody>
      <dsp:txXfrm>
        <a:off x="424191" y="1595777"/>
        <a:ext cx="5685042" cy="29301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41F27-3146-E14B-A251-F6D97207810A}">
      <dsp:nvSpPr>
        <dsp:cNvPr id="0" name=""/>
        <dsp:cNvSpPr/>
      </dsp:nvSpPr>
      <dsp:spPr>
        <a:xfrm>
          <a:off x="0" y="284315"/>
          <a:ext cx="8412906" cy="5544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935" tIns="333248" rIns="652935"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Continue normal operations</a:t>
          </a:r>
        </a:p>
      </dsp:txBody>
      <dsp:txXfrm>
        <a:off x="0" y="284315"/>
        <a:ext cx="8412906" cy="554400"/>
      </dsp:txXfrm>
    </dsp:sp>
    <dsp:sp modelId="{8949E444-9C17-7A4D-AD15-CCB402D2866E}">
      <dsp:nvSpPr>
        <dsp:cNvPr id="0" name=""/>
        <dsp:cNvSpPr/>
      </dsp:nvSpPr>
      <dsp:spPr>
        <a:xfrm>
          <a:off x="420645" y="48155"/>
          <a:ext cx="5889034" cy="472320"/>
        </a:xfrm>
        <a:prstGeom prst="roundRect">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591" tIns="0" rIns="222591" bIns="0" numCol="1" spcCol="1270" anchor="ctr" anchorCtr="0">
          <a:noAutofit/>
        </a:bodyPr>
        <a:lstStyle/>
        <a:p>
          <a:pPr marL="0" lvl="0" indent="0" algn="l" defTabSz="533400">
            <a:lnSpc>
              <a:spcPct val="90000"/>
            </a:lnSpc>
            <a:spcBef>
              <a:spcPct val="0"/>
            </a:spcBef>
            <a:spcAft>
              <a:spcPct val="35000"/>
            </a:spcAft>
            <a:buNone/>
          </a:pPr>
          <a:r>
            <a:rPr lang="en-US" sz="1200" b="1" kern="1200" dirty="0"/>
            <a:t>If a COVID + Individual has not </a:t>
          </a:r>
          <a:r>
            <a:rPr lang="en-US" sz="1200" b="1" u="none" kern="1200" dirty="0"/>
            <a:t>been </a:t>
          </a:r>
          <a:r>
            <a:rPr lang="en-US" sz="1200" b="1" kern="1200" dirty="0"/>
            <a:t>in the gym in more than 24 hours</a:t>
          </a:r>
        </a:p>
      </dsp:txBody>
      <dsp:txXfrm>
        <a:off x="443702" y="71212"/>
        <a:ext cx="5842920" cy="426206"/>
      </dsp:txXfrm>
    </dsp:sp>
    <dsp:sp modelId="{3AAE774F-11CA-8E44-B804-9197D047E2C4}">
      <dsp:nvSpPr>
        <dsp:cNvPr id="0" name=""/>
        <dsp:cNvSpPr/>
      </dsp:nvSpPr>
      <dsp:spPr>
        <a:xfrm>
          <a:off x="0" y="1161275"/>
          <a:ext cx="8412906" cy="5544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935" tIns="333248" rIns="652935"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Initiate Closing Procedures</a:t>
          </a:r>
        </a:p>
      </dsp:txBody>
      <dsp:txXfrm>
        <a:off x="0" y="1161275"/>
        <a:ext cx="8412906" cy="554400"/>
      </dsp:txXfrm>
    </dsp:sp>
    <dsp:sp modelId="{0DA8CFCA-E579-3245-A73D-50A9DCB55F15}">
      <dsp:nvSpPr>
        <dsp:cNvPr id="0" name=""/>
        <dsp:cNvSpPr/>
      </dsp:nvSpPr>
      <dsp:spPr>
        <a:xfrm>
          <a:off x="420645" y="925115"/>
          <a:ext cx="5889034" cy="472320"/>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591" tIns="0" rIns="222591" bIns="0" numCol="1" spcCol="1270" anchor="ctr" anchorCtr="0">
          <a:noAutofit/>
        </a:bodyPr>
        <a:lstStyle/>
        <a:p>
          <a:pPr marL="0" lvl="0" indent="0" algn="l" defTabSz="533400">
            <a:lnSpc>
              <a:spcPct val="90000"/>
            </a:lnSpc>
            <a:spcBef>
              <a:spcPct val="0"/>
            </a:spcBef>
            <a:spcAft>
              <a:spcPct val="35000"/>
            </a:spcAft>
            <a:buNone/>
          </a:pPr>
          <a:r>
            <a:rPr lang="en-US" sz="1200" b="1" kern="1200" dirty="0"/>
            <a:t>If a COVID + Individual has been in the gym within the past 24 hours </a:t>
          </a:r>
          <a:r>
            <a:rPr lang="en-US" sz="1200" b="1" u="sng" kern="1200" dirty="0"/>
            <a:t>OR </a:t>
          </a:r>
        </a:p>
        <a:p>
          <a:pPr marL="0" lvl="0" indent="0" algn="l" defTabSz="533400">
            <a:lnSpc>
              <a:spcPct val="90000"/>
            </a:lnSpc>
            <a:spcBef>
              <a:spcPct val="0"/>
            </a:spcBef>
            <a:spcAft>
              <a:spcPct val="35000"/>
            </a:spcAft>
            <a:buNone/>
          </a:pPr>
          <a:r>
            <a:rPr lang="en-US" sz="1200" b="1" kern="1200" dirty="0"/>
            <a:t>There are 3 or more COVID + Individuals within a 4-day period</a:t>
          </a:r>
        </a:p>
      </dsp:txBody>
      <dsp:txXfrm>
        <a:off x="443702" y="948172"/>
        <a:ext cx="5842920" cy="426206"/>
      </dsp:txXfrm>
    </dsp:sp>
    <dsp:sp modelId="{3FBC46AB-7010-8049-AEAF-722CD5698D53}">
      <dsp:nvSpPr>
        <dsp:cNvPr id="0" name=""/>
        <dsp:cNvSpPr/>
      </dsp:nvSpPr>
      <dsp:spPr>
        <a:xfrm>
          <a:off x="0" y="2038235"/>
          <a:ext cx="8412906" cy="12096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935" tIns="333248" rIns="652935"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Provide mask, if they do not have one, &amp; encourage them to wear it</a:t>
          </a:r>
        </a:p>
        <a:p>
          <a:pPr marL="57150" lvl="1" indent="-57150" algn="l" defTabSz="444500">
            <a:lnSpc>
              <a:spcPct val="90000"/>
            </a:lnSpc>
            <a:spcBef>
              <a:spcPct val="0"/>
            </a:spcBef>
            <a:spcAft>
              <a:spcPct val="15000"/>
            </a:spcAft>
            <a:buChar char="•"/>
          </a:pPr>
          <a:r>
            <a:rPr lang="en-US" sz="1000" kern="1200" dirty="0"/>
            <a:t>Individual should leave building immediately</a:t>
          </a:r>
        </a:p>
        <a:p>
          <a:pPr marL="114300" lvl="2" indent="-57150" algn="l" defTabSz="444500">
            <a:lnSpc>
              <a:spcPct val="90000"/>
            </a:lnSpc>
            <a:spcBef>
              <a:spcPct val="0"/>
            </a:spcBef>
            <a:spcAft>
              <a:spcPct val="15000"/>
            </a:spcAft>
            <a:buChar char="•"/>
          </a:pPr>
          <a:r>
            <a:rPr lang="en-US" sz="1000" kern="1200" dirty="0"/>
            <a:t>If unable, isolate them in </a:t>
          </a:r>
          <a:r>
            <a:rPr lang="en-US" sz="1000" b="1" u="sng" kern="1200" dirty="0"/>
            <a:t>Staff/Area/ Room</a:t>
          </a:r>
          <a:r>
            <a:rPr lang="en-US" sz="1000" b="1" u="none" kern="1200" dirty="0"/>
            <a:t> </a:t>
          </a:r>
          <a:r>
            <a:rPr lang="en-US" sz="1000" kern="1200" dirty="0"/>
            <a:t>until able to depart</a:t>
          </a:r>
        </a:p>
        <a:p>
          <a:pPr marL="57150" lvl="1" indent="-57150" algn="l" defTabSz="444500">
            <a:lnSpc>
              <a:spcPct val="90000"/>
            </a:lnSpc>
            <a:spcBef>
              <a:spcPct val="0"/>
            </a:spcBef>
            <a:spcAft>
              <a:spcPct val="15000"/>
            </a:spcAft>
            <a:buChar char="•"/>
          </a:pPr>
          <a:r>
            <a:rPr lang="en-US" sz="1000" kern="1200" dirty="0"/>
            <a:t>Remove &amp; close off any areas the individual was in that day from others in the gym</a:t>
          </a:r>
        </a:p>
        <a:p>
          <a:pPr marL="57150" lvl="1" indent="-57150" algn="l" defTabSz="444500">
            <a:lnSpc>
              <a:spcPct val="90000"/>
            </a:lnSpc>
            <a:spcBef>
              <a:spcPct val="0"/>
            </a:spcBef>
            <a:spcAft>
              <a:spcPct val="15000"/>
            </a:spcAft>
            <a:buChar char="•"/>
          </a:pPr>
          <a:r>
            <a:rPr lang="en-US" sz="1000" kern="1200" dirty="0"/>
            <a:t>Initiate Closing Procedures</a:t>
          </a:r>
        </a:p>
      </dsp:txBody>
      <dsp:txXfrm>
        <a:off x="0" y="2038235"/>
        <a:ext cx="8412906" cy="1209600"/>
      </dsp:txXfrm>
    </dsp:sp>
    <dsp:sp modelId="{850AD9BB-EE38-2A4D-B6BF-9D5050476265}">
      <dsp:nvSpPr>
        <dsp:cNvPr id="0" name=""/>
        <dsp:cNvSpPr/>
      </dsp:nvSpPr>
      <dsp:spPr>
        <a:xfrm>
          <a:off x="420645" y="1802075"/>
          <a:ext cx="5889034" cy="472320"/>
        </a:xfrm>
        <a:prstGeom prst="round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591" tIns="0" rIns="222591" bIns="0" numCol="1" spcCol="1270" anchor="ctr" anchorCtr="0">
          <a:noAutofit/>
        </a:bodyPr>
        <a:lstStyle/>
        <a:p>
          <a:pPr marL="0" lvl="0" indent="0" algn="l" defTabSz="533400">
            <a:lnSpc>
              <a:spcPct val="90000"/>
            </a:lnSpc>
            <a:spcBef>
              <a:spcPct val="0"/>
            </a:spcBef>
            <a:spcAft>
              <a:spcPct val="35000"/>
            </a:spcAft>
            <a:buNone/>
          </a:pPr>
          <a:r>
            <a:rPr lang="en-US" sz="1200" b="1" kern="1200" dirty="0"/>
            <a:t>If Individual is currently in the building</a:t>
          </a:r>
        </a:p>
      </dsp:txBody>
      <dsp:txXfrm>
        <a:off x="443702" y="1825132"/>
        <a:ext cx="5842920" cy="42620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4B4EE-0E54-9B47-9F8A-B36161BFC9CE}">
      <dsp:nvSpPr>
        <dsp:cNvPr id="0" name=""/>
        <dsp:cNvSpPr/>
      </dsp:nvSpPr>
      <dsp:spPr>
        <a:xfrm>
          <a:off x="0" y="293896"/>
          <a:ext cx="7362648" cy="25515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423" tIns="312420" rIns="57142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Open all exterior doors in the area the individual was present for several minutes to ventilate building, if feasible.</a:t>
          </a:r>
        </a:p>
        <a:p>
          <a:pPr marL="114300" lvl="1" indent="-114300" algn="l" defTabSz="666750">
            <a:lnSpc>
              <a:spcPct val="90000"/>
            </a:lnSpc>
            <a:spcBef>
              <a:spcPct val="0"/>
            </a:spcBef>
            <a:spcAft>
              <a:spcPct val="15000"/>
            </a:spcAft>
            <a:buChar char="•"/>
          </a:pPr>
          <a:r>
            <a:rPr lang="en-US" sz="1500" kern="1200" dirty="0"/>
            <a:t>Contact parents of participants within the building to arrange to pick up</a:t>
          </a:r>
        </a:p>
        <a:p>
          <a:pPr marL="114300" lvl="1" indent="-114300" algn="l" defTabSz="666750">
            <a:lnSpc>
              <a:spcPct val="90000"/>
            </a:lnSpc>
            <a:spcBef>
              <a:spcPct val="0"/>
            </a:spcBef>
            <a:spcAft>
              <a:spcPct val="15000"/>
            </a:spcAft>
            <a:buChar char="•"/>
          </a:pPr>
          <a:r>
            <a:rPr lang="en-US" sz="1500" kern="1200" dirty="0"/>
            <a:t>Announce Gym Closing to Staff</a:t>
          </a:r>
        </a:p>
        <a:p>
          <a:pPr marL="228600" lvl="2" indent="-114300" algn="l" defTabSz="666750">
            <a:lnSpc>
              <a:spcPct val="90000"/>
            </a:lnSpc>
            <a:spcBef>
              <a:spcPct val="0"/>
            </a:spcBef>
            <a:spcAft>
              <a:spcPct val="15000"/>
            </a:spcAft>
            <a:buChar char="•"/>
          </a:pPr>
          <a:r>
            <a:rPr lang="en-US" sz="1500" kern="1200" dirty="0"/>
            <a:t>Key Staff remains on site until building is clear</a:t>
          </a:r>
        </a:p>
        <a:p>
          <a:pPr marL="114300" lvl="1" indent="-114300" algn="l" defTabSz="666750">
            <a:lnSpc>
              <a:spcPct val="90000"/>
            </a:lnSpc>
            <a:spcBef>
              <a:spcPct val="0"/>
            </a:spcBef>
            <a:spcAft>
              <a:spcPct val="15000"/>
            </a:spcAft>
            <a:buChar char="•"/>
          </a:pPr>
          <a:r>
            <a:rPr lang="en-US" sz="1500" kern="1200" dirty="0"/>
            <a:t>Contact impacted activities to announce closing</a:t>
          </a:r>
        </a:p>
        <a:p>
          <a:pPr marL="114300" lvl="1" indent="-114300" algn="l" defTabSz="666750">
            <a:lnSpc>
              <a:spcPct val="90000"/>
            </a:lnSpc>
            <a:spcBef>
              <a:spcPct val="0"/>
            </a:spcBef>
            <a:spcAft>
              <a:spcPct val="15000"/>
            </a:spcAft>
            <a:buChar char="•"/>
          </a:pPr>
          <a:r>
            <a:rPr lang="en-US" sz="1500" kern="1200" dirty="0"/>
            <a:t>Announce Gym Closing for Disinfection publicly</a:t>
          </a:r>
        </a:p>
        <a:p>
          <a:pPr marL="114300" lvl="1" indent="-114300" algn="l" defTabSz="666750">
            <a:lnSpc>
              <a:spcPct val="90000"/>
            </a:lnSpc>
            <a:spcBef>
              <a:spcPct val="0"/>
            </a:spcBef>
            <a:spcAft>
              <a:spcPct val="15000"/>
            </a:spcAft>
            <a:buChar char="•"/>
          </a:pPr>
          <a:r>
            <a:rPr lang="en-US" sz="1500" kern="1200" dirty="0"/>
            <a:t>Enhanced Cleaning Procedures begin 24 hours after COVID+ individual was last in the building</a:t>
          </a:r>
        </a:p>
      </dsp:txBody>
      <dsp:txXfrm>
        <a:off x="0" y="293896"/>
        <a:ext cx="7362648" cy="2551500"/>
      </dsp:txXfrm>
    </dsp:sp>
    <dsp:sp modelId="{B8905A26-38AD-124D-8383-79A10FF694AB}">
      <dsp:nvSpPr>
        <dsp:cNvPr id="0" name=""/>
        <dsp:cNvSpPr/>
      </dsp:nvSpPr>
      <dsp:spPr>
        <a:xfrm>
          <a:off x="368132" y="72496"/>
          <a:ext cx="5153853" cy="442800"/>
        </a:xfrm>
        <a:prstGeom prst="roundRect">
          <a:avLst/>
        </a:prstGeom>
        <a:solidFill>
          <a:schemeClr val="accent6">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803" tIns="0" rIns="194803" bIns="0" numCol="1" spcCol="1270" anchor="ctr" anchorCtr="0">
          <a:noAutofit/>
        </a:bodyPr>
        <a:lstStyle/>
        <a:p>
          <a:pPr marL="0" lvl="0" indent="0" algn="l" defTabSz="666750">
            <a:lnSpc>
              <a:spcPct val="90000"/>
            </a:lnSpc>
            <a:spcBef>
              <a:spcPct val="0"/>
            </a:spcBef>
            <a:spcAft>
              <a:spcPct val="35000"/>
            </a:spcAft>
            <a:buNone/>
          </a:pPr>
          <a:r>
            <a:rPr lang="en-US" sz="1500" b="1" kern="1200" dirty="0"/>
            <a:t>COVID+ Closing Procedures</a:t>
          </a:r>
        </a:p>
      </dsp:txBody>
      <dsp:txXfrm>
        <a:off x="389748" y="94112"/>
        <a:ext cx="5110621" cy="39956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D38EC-00AA-4358-9902-161F377CB42A}">
      <dsp:nvSpPr>
        <dsp:cNvPr id="0" name=""/>
        <dsp:cNvSpPr/>
      </dsp:nvSpPr>
      <dsp:spPr>
        <a:xfrm>
          <a:off x="341531" y="212363"/>
          <a:ext cx="1066904" cy="106690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9EF0D-1C72-4BBA-91A9-6121C706731B}">
      <dsp:nvSpPr>
        <dsp:cNvPr id="0" name=""/>
        <dsp:cNvSpPr/>
      </dsp:nvSpPr>
      <dsp:spPr>
        <a:xfrm>
          <a:off x="568904" y="439736"/>
          <a:ext cx="612158" cy="612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AE129F-01C9-4927-85A6-A34A00B10E62}">
      <dsp:nvSpPr>
        <dsp:cNvPr id="0" name=""/>
        <dsp:cNvSpPr/>
      </dsp:nvSpPr>
      <dsp:spPr>
        <a:xfrm>
          <a:off x="174639" y="1626099"/>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cap="all"/>
          </a:pPr>
          <a:r>
            <a:rPr lang="en-US" sz="1500" kern="1200" cap="none" baseline="0" dirty="0"/>
            <a:t>Collect all Contact Tracing Information Electronically</a:t>
          </a:r>
        </a:p>
      </dsp:txBody>
      <dsp:txXfrm>
        <a:off x="174639" y="1626099"/>
        <a:ext cx="1749023" cy="699609"/>
      </dsp:txXfrm>
    </dsp:sp>
    <dsp:sp modelId="{533B769A-6112-4D26-A4BD-E9915B6D656C}">
      <dsp:nvSpPr>
        <dsp:cNvPr id="0" name=""/>
        <dsp:cNvSpPr/>
      </dsp:nvSpPr>
      <dsp:spPr>
        <a:xfrm>
          <a:off x="2396634" y="212363"/>
          <a:ext cx="1066904" cy="106690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D7F84-1601-4F07-8912-6161DAEE0AE2}">
      <dsp:nvSpPr>
        <dsp:cNvPr id="0" name=""/>
        <dsp:cNvSpPr/>
      </dsp:nvSpPr>
      <dsp:spPr>
        <a:xfrm>
          <a:off x="2624007" y="439736"/>
          <a:ext cx="612158" cy="612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87A52E-C836-4247-AC7E-ECD9033D67DC}">
      <dsp:nvSpPr>
        <dsp:cNvPr id="0" name=""/>
        <dsp:cNvSpPr/>
      </dsp:nvSpPr>
      <dsp:spPr>
        <a:xfrm>
          <a:off x="2157175" y="1611582"/>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cap="all"/>
          </a:pPr>
          <a:r>
            <a:rPr lang="en-US" sz="1500" kern="1200" cap="none" baseline="0" dirty="0"/>
            <a:t>Gym Cleaning Team</a:t>
          </a:r>
        </a:p>
      </dsp:txBody>
      <dsp:txXfrm>
        <a:off x="2157175" y="1611582"/>
        <a:ext cx="1749023" cy="699609"/>
      </dsp:txXfrm>
    </dsp:sp>
    <dsp:sp modelId="{ED17551B-798D-4E4D-A7C6-857307984A35}">
      <dsp:nvSpPr>
        <dsp:cNvPr id="0" name=""/>
        <dsp:cNvSpPr/>
      </dsp:nvSpPr>
      <dsp:spPr>
        <a:xfrm>
          <a:off x="4451736" y="212363"/>
          <a:ext cx="1066904" cy="106690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63B93-4163-4AA9-8237-38CC2550646D}">
      <dsp:nvSpPr>
        <dsp:cNvPr id="0" name=""/>
        <dsp:cNvSpPr/>
      </dsp:nvSpPr>
      <dsp:spPr>
        <a:xfrm>
          <a:off x="4679109" y="439736"/>
          <a:ext cx="612158" cy="612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253526-5936-4BBB-BEB7-7C6616D08EDA}">
      <dsp:nvSpPr>
        <dsp:cNvPr id="0" name=""/>
        <dsp:cNvSpPr/>
      </dsp:nvSpPr>
      <dsp:spPr>
        <a:xfrm>
          <a:off x="4110677" y="1611582"/>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cap="none" baseline="0" dirty="0"/>
            <a:t> Staffing Modifications</a:t>
          </a:r>
        </a:p>
      </dsp:txBody>
      <dsp:txXfrm>
        <a:off x="4110677" y="1611582"/>
        <a:ext cx="1749023" cy="699609"/>
      </dsp:txXfrm>
    </dsp:sp>
    <dsp:sp modelId="{955F7CD1-6AD9-4A4A-9995-6FCFC4AC46FB}">
      <dsp:nvSpPr>
        <dsp:cNvPr id="0" name=""/>
        <dsp:cNvSpPr/>
      </dsp:nvSpPr>
      <dsp:spPr>
        <a:xfrm>
          <a:off x="6506839" y="212363"/>
          <a:ext cx="1066904" cy="106690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D522D4-5FCE-4F92-8D06-8C21332329A3}">
      <dsp:nvSpPr>
        <dsp:cNvPr id="0" name=""/>
        <dsp:cNvSpPr/>
      </dsp:nvSpPr>
      <dsp:spPr>
        <a:xfrm>
          <a:off x="6734212" y="439736"/>
          <a:ext cx="612158" cy="612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5CAACB-1448-4A1B-9DF6-3ABF96D992B6}">
      <dsp:nvSpPr>
        <dsp:cNvPr id="0" name=""/>
        <dsp:cNvSpPr/>
      </dsp:nvSpPr>
      <dsp:spPr>
        <a:xfrm>
          <a:off x="6151262" y="1611582"/>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cap="all"/>
          </a:pPr>
          <a:r>
            <a:rPr lang="en-US" sz="1500" kern="1200" cap="none" baseline="0" dirty="0"/>
            <a:t>Changes Needed for Safer Work &amp; Practice Flow</a:t>
          </a:r>
        </a:p>
      </dsp:txBody>
      <dsp:txXfrm>
        <a:off x="6151262" y="1611582"/>
        <a:ext cx="1749023" cy="69960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491CD-9020-F94F-BC00-FADE037DF93C}">
      <dsp:nvSpPr>
        <dsp:cNvPr id="0" name=""/>
        <dsp:cNvSpPr/>
      </dsp:nvSpPr>
      <dsp:spPr>
        <a:xfrm>
          <a:off x="0" y="2666688"/>
          <a:ext cx="8882743" cy="583406"/>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Activation of Enhanced Cleaning Protocol</a:t>
          </a:r>
          <a:endParaRPr lang="en-US" sz="1800" kern="1200" dirty="0"/>
        </a:p>
      </dsp:txBody>
      <dsp:txXfrm>
        <a:off x="0" y="2666688"/>
        <a:ext cx="8882743" cy="315039"/>
      </dsp:txXfrm>
    </dsp:sp>
    <dsp:sp modelId="{165CD713-2BB5-9A41-8F33-3FCFF649FA1B}">
      <dsp:nvSpPr>
        <dsp:cNvPr id="0" name=""/>
        <dsp:cNvSpPr/>
      </dsp:nvSpPr>
      <dsp:spPr>
        <a:xfrm>
          <a:off x="4337" y="2970059"/>
          <a:ext cx="2958022" cy="26836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ctr" defTabSz="533400">
            <a:lnSpc>
              <a:spcPct val="90000"/>
            </a:lnSpc>
            <a:spcBef>
              <a:spcPct val="0"/>
            </a:spcBef>
            <a:spcAft>
              <a:spcPct val="35000"/>
            </a:spcAft>
            <a:buNone/>
          </a:pPr>
          <a:r>
            <a:rPr lang="en-US" sz="1200" b="1" kern="1200" dirty="0"/>
            <a:t>Close for 24 hrs</a:t>
          </a:r>
          <a:r>
            <a:rPr lang="en-US" sz="1200" kern="1200" dirty="0"/>
            <a:t>. from Last Exposure</a:t>
          </a:r>
        </a:p>
      </dsp:txBody>
      <dsp:txXfrm>
        <a:off x="4337" y="2970059"/>
        <a:ext cx="2958022" cy="268366"/>
      </dsp:txXfrm>
    </dsp:sp>
    <dsp:sp modelId="{8380E75E-0D88-7548-8265-E903D7572373}">
      <dsp:nvSpPr>
        <dsp:cNvPr id="0" name=""/>
        <dsp:cNvSpPr/>
      </dsp:nvSpPr>
      <dsp:spPr>
        <a:xfrm>
          <a:off x="2962360" y="2970059"/>
          <a:ext cx="2958022" cy="26836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ctr" defTabSz="533400">
            <a:lnSpc>
              <a:spcPct val="90000"/>
            </a:lnSpc>
            <a:spcBef>
              <a:spcPct val="0"/>
            </a:spcBef>
            <a:spcAft>
              <a:spcPct val="35000"/>
            </a:spcAft>
            <a:buNone/>
          </a:pPr>
          <a:r>
            <a:rPr lang="en-US" sz="1200" b="1" kern="1200" dirty="0"/>
            <a:t>Disinfect</a:t>
          </a:r>
          <a:r>
            <a:rPr lang="en-US" sz="1200" kern="1200" dirty="0"/>
            <a:t> Impacted Areas</a:t>
          </a:r>
        </a:p>
      </dsp:txBody>
      <dsp:txXfrm>
        <a:off x="2962360" y="2970059"/>
        <a:ext cx="2958022" cy="268366"/>
      </dsp:txXfrm>
    </dsp:sp>
    <dsp:sp modelId="{B91816B3-34A6-974A-B6D1-5940CC9A41E8}">
      <dsp:nvSpPr>
        <dsp:cNvPr id="0" name=""/>
        <dsp:cNvSpPr/>
      </dsp:nvSpPr>
      <dsp:spPr>
        <a:xfrm>
          <a:off x="5920382" y="2970059"/>
          <a:ext cx="2958022" cy="26836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ctr" defTabSz="533400">
            <a:lnSpc>
              <a:spcPct val="90000"/>
            </a:lnSpc>
            <a:spcBef>
              <a:spcPct val="0"/>
            </a:spcBef>
            <a:spcAft>
              <a:spcPct val="35000"/>
            </a:spcAft>
            <a:buNone/>
          </a:pPr>
          <a:r>
            <a:rPr lang="en-US" sz="1200" b="1" kern="1200" dirty="0"/>
            <a:t>Clean All Touch Points + Standard Cleaning</a:t>
          </a:r>
        </a:p>
      </dsp:txBody>
      <dsp:txXfrm>
        <a:off x="5920382" y="2970059"/>
        <a:ext cx="2958022" cy="268366"/>
      </dsp:txXfrm>
    </dsp:sp>
    <dsp:sp modelId="{E5859F39-48AD-0649-9750-996D43EE6920}">
      <dsp:nvSpPr>
        <dsp:cNvPr id="0" name=""/>
        <dsp:cNvSpPr/>
      </dsp:nvSpPr>
      <dsp:spPr>
        <a:xfrm rot="10800000">
          <a:off x="0" y="1778160"/>
          <a:ext cx="8882743" cy="897278"/>
        </a:xfrm>
        <a:prstGeom prst="upArrowCallou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Contact all Impacted Staff &amp; Participants</a:t>
          </a:r>
        </a:p>
      </dsp:txBody>
      <dsp:txXfrm rot="-10800000">
        <a:off x="0" y="1778160"/>
        <a:ext cx="8882743" cy="314944"/>
      </dsp:txXfrm>
    </dsp:sp>
    <dsp:sp modelId="{527FE221-FDF4-CC40-9463-02E1E132C31A}">
      <dsp:nvSpPr>
        <dsp:cNvPr id="0" name=""/>
        <dsp:cNvSpPr/>
      </dsp:nvSpPr>
      <dsp:spPr>
        <a:xfrm>
          <a:off x="0" y="2093105"/>
          <a:ext cx="4441371" cy="26828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t>Share Required Information with Health Department</a:t>
          </a:r>
        </a:p>
      </dsp:txBody>
      <dsp:txXfrm>
        <a:off x="0" y="2093105"/>
        <a:ext cx="4441371" cy="268286"/>
      </dsp:txXfrm>
    </dsp:sp>
    <dsp:sp modelId="{6872534F-B410-AA4F-B8DD-5C6EDA07C6EB}">
      <dsp:nvSpPr>
        <dsp:cNvPr id="0" name=""/>
        <dsp:cNvSpPr/>
      </dsp:nvSpPr>
      <dsp:spPr>
        <a:xfrm>
          <a:off x="4441371" y="2093105"/>
          <a:ext cx="4441371" cy="26828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t>Contact At Risk Individuals </a:t>
          </a:r>
          <a:r>
            <a:rPr lang="en-US" sz="1200" b="0" kern="1200" dirty="0"/>
            <a:t>- If necessary, following HIPPA </a:t>
          </a:r>
        </a:p>
      </dsp:txBody>
      <dsp:txXfrm>
        <a:off x="4441371" y="2093105"/>
        <a:ext cx="4441371" cy="268286"/>
      </dsp:txXfrm>
    </dsp:sp>
    <dsp:sp modelId="{DB84A606-8235-1A4B-9B63-74650FC38332}">
      <dsp:nvSpPr>
        <dsp:cNvPr id="0" name=""/>
        <dsp:cNvSpPr/>
      </dsp:nvSpPr>
      <dsp:spPr>
        <a:xfrm rot="10800000">
          <a:off x="0" y="889633"/>
          <a:ext cx="8882743" cy="897278"/>
        </a:xfrm>
        <a:prstGeom prst="upArrowCallou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General Gym Closure Announcement</a:t>
          </a:r>
        </a:p>
      </dsp:txBody>
      <dsp:txXfrm rot="-10800000">
        <a:off x="0" y="889633"/>
        <a:ext cx="8882743" cy="314944"/>
      </dsp:txXfrm>
    </dsp:sp>
    <dsp:sp modelId="{C0214355-9765-0F4B-91CA-B4D6744796E6}">
      <dsp:nvSpPr>
        <dsp:cNvPr id="0" name=""/>
        <dsp:cNvSpPr/>
      </dsp:nvSpPr>
      <dsp:spPr>
        <a:xfrm>
          <a:off x="0" y="1204577"/>
          <a:ext cx="4441371" cy="26828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Closure will be 12-48 hrs. long</a:t>
          </a:r>
          <a:r>
            <a:rPr lang="en-US" sz="1200" b="0" kern="1200" dirty="0"/>
            <a:t>- Depends on time/date of exposure</a:t>
          </a:r>
          <a:endParaRPr lang="en-US" sz="1200" b="1" kern="1200" dirty="0"/>
        </a:p>
      </dsp:txBody>
      <dsp:txXfrm>
        <a:off x="0" y="1204577"/>
        <a:ext cx="4441371" cy="268286"/>
      </dsp:txXfrm>
    </dsp:sp>
    <dsp:sp modelId="{0AD90319-AF94-3343-A66E-485B8B90BDD6}">
      <dsp:nvSpPr>
        <dsp:cNvPr id="0" name=""/>
        <dsp:cNvSpPr/>
      </dsp:nvSpPr>
      <dsp:spPr>
        <a:xfrm>
          <a:off x="4441371" y="1204577"/>
          <a:ext cx="4441371" cy="26828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Reopening Timeline - </a:t>
          </a:r>
          <a:r>
            <a:rPr lang="en-US" sz="1200" kern="1200" dirty="0"/>
            <a:t>Determine &amp; Announce  </a:t>
          </a:r>
        </a:p>
      </dsp:txBody>
      <dsp:txXfrm>
        <a:off x="4441371" y="1204577"/>
        <a:ext cx="4441371" cy="268286"/>
      </dsp:txXfrm>
    </dsp:sp>
    <dsp:sp modelId="{D2514018-13A1-AB40-881E-AD75E497DFF1}">
      <dsp:nvSpPr>
        <dsp:cNvPr id="0" name=""/>
        <dsp:cNvSpPr/>
      </dsp:nvSpPr>
      <dsp:spPr>
        <a:xfrm rot="10800000">
          <a:off x="0" y="0"/>
          <a:ext cx="8882743" cy="897278"/>
        </a:xfrm>
        <a:prstGeom prst="upArrowCallou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Suspected or Confirmed COVID-19 Case</a:t>
          </a:r>
        </a:p>
      </dsp:txBody>
      <dsp:txXfrm rot="-10800000">
        <a:off x="0" y="0"/>
        <a:ext cx="8882743" cy="314944"/>
      </dsp:txXfrm>
    </dsp:sp>
    <dsp:sp modelId="{B4BD6B4D-1997-3C44-AB3B-56C972A1FEE7}">
      <dsp:nvSpPr>
        <dsp:cNvPr id="0" name=""/>
        <dsp:cNvSpPr/>
      </dsp:nvSpPr>
      <dsp:spPr>
        <a:xfrm>
          <a:off x="0" y="316050"/>
          <a:ext cx="4441371" cy="26828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Self Identified -</a:t>
          </a:r>
          <a:r>
            <a:rPr lang="en-US" sz="1200" kern="1200" dirty="0"/>
            <a:t>Contact Health Department</a:t>
          </a:r>
          <a:endParaRPr lang="en-US" kern="1200" dirty="0"/>
        </a:p>
      </dsp:txBody>
      <dsp:txXfrm>
        <a:off x="0" y="316050"/>
        <a:ext cx="4441371" cy="268286"/>
      </dsp:txXfrm>
    </dsp:sp>
    <dsp:sp modelId="{C804BCF1-7E78-2A40-8089-B61F6AB017DA}">
      <dsp:nvSpPr>
        <dsp:cNvPr id="0" name=""/>
        <dsp:cNvSpPr/>
      </dsp:nvSpPr>
      <dsp:spPr>
        <a:xfrm>
          <a:off x="4441371" y="316050"/>
          <a:ext cx="4441371" cy="268286"/>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Outside Communication-</a:t>
          </a:r>
          <a:r>
            <a:rPr lang="en-US" sz="1200" kern="1200" dirty="0"/>
            <a:t>Health Department Contacts Us</a:t>
          </a:r>
        </a:p>
      </dsp:txBody>
      <dsp:txXfrm>
        <a:off x="4441371" y="316050"/>
        <a:ext cx="4441371" cy="2682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91738-C419-447E-A040-56C1F85A29B3}">
      <dsp:nvSpPr>
        <dsp:cNvPr id="0" name=""/>
        <dsp:cNvSpPr/>
      </dsp:nvSpPr>
      <dsp:spPr>
        <a:xfrm>
          <a:off x="293721" y="556366"/>
          <a:ext cx="915714" cy="91571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8246D-FF52-404F-9571-A799C1C37883}">
      <dsp:nvSpPr>
        <dsp:cNvPr id="0" name=""/>
        <dsp:cNvSpPr/>
      </dsp:nvSpPr>
      <dsp:spPr>
        <a:xfrm>
          <a:off x="488874" y="751519"/>
          <a:ext cx="525410" cy="525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64A305-62EC-41C2-A031-A37FD77E92A6}">
      <dsp:nvSpPr>
        <dsp:cNvPr id="0" name=""/>
        <dsp:cNvSpPr/>
      </dsp:nvSpPr>
      <dsp:spPr>
        <a:xfrm>
          <a:off x="993" y="1757304"/>
          <a:ext cx="1501171" cy="60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cap="none" baseline="0" dirty="0"/>
            <a:t>Implement Changes to Workflow / Practice Flow</a:t>
          </a:r>
        </a:p>
      </dsp:txBody>
      <dsp:txXfrm>
        <a:off x="993" y="1757304"/>
        <a:ext cx="1501171" cy="600468"/>
      </dsp:txXfrm>
    </dsp:sp>
    <dsp:sp modelId="{6FBF2044-35D8-46FE-80C0-093BCA26EAD6}">
      <dsp:nvSpPr>
        <dsp:cNvPr id="0" name=""/>
        <dsp:cNvSpPr/>
      </dsp:nvSpPr>
      <dsp:spPr>
        <a:xfrm>
          <a:off x="2057598" y="556366"/>
          <a:ext cx="915714" cy="91571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7F020-9BA6-4E20-8C3E-191C93AE8C78}">
      <dsp:nvSpPr>
        <dsp:cNvPr id="0" name=""/>
        <dsp:cNvSpPr/>
      </dsp:nvSpPr>
      <dsp:spPr>
        <a:xfrm>
          <a:off x="2252750" y="751519"/>
          <a:ext cx="525410" cy="525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19503D-CD97-45AA-9B27-2D4C510DE88B}">
      <dsp:nvSpPr>
        <dsp:cNvPr id="0" name=""/>
        <dsp:cNvSpPr/>
      </dsp:nvSpPr>
      <dsp:spPr>
        <a:xfrm>
          <a:off x="1764870" y="1757304"/>
          <a:ext cx="1501171" cy="60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cap="none" baseline="0" dirty="0"/>
            <a:t>Get Replacement Staff Up To Speed</a:t>
          </a:r>
        </a:p>
      </dsp:txBody>
      <dsp:txXfrm>
        <a:off x="1764870" y="1757304"/>
        <a:ext cx="1501171" cy="600468"/>
      </dsp:txXfrm>
    </dsp:sp>
    <dsp:sp modelId="{B706670A-D647-BC41-B4D3-706C1AC507F3}">
      <dsp:nvSpPr>
        <dsp:cNvPr id="0" name=""/>
        <dsp:cNvSpPr/>
      </dsp:nvSpPr>
      <dsp:spPr>
        <a:xfrm>
          <a:off x="3821475" y="556366"/>
          <a:ext cx="915714" cy="91571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F8D8E-4395-C24D-8AA8-D08A7F96F0C6}">
      <dsp:nvSpPr>
        <dsp:cNvPr id="0" name=""/>
        <dsp:cNvSpPr/>
      </dsp:nvSpPr>
      <dsp:spPr>
        <a:xfrm>
          <a:off x="4016627" y="751519"/>
          <a:ext cx="525410" cy="525410"/>
        </a:xfrm>
        <a:prstGeom prst="rect">
          <a:avLst/>
        </a:prstGeom>
        <a:blipFill>
          <a:blip xmlns:r="http://schemas.openxmlformats.org/officeDocument/2006/relationships" r:embed="rId5">
            <a:biLevel thresh="75000"/>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874E8-B105-1C4F-8C5C-BCAE942FD260}">
      <dsp:nvSpPr>
        <dsp:cNvPr id="0" name=""/>
        <dsp:cNvSpPr/>
      </dsp:nvSpPr>
      <dsp:spPr>
        <a:xfrm>
          <a:off x="3528747" y="1757304"/>
          <a:ext cx="1501171" cy="60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cap="none" baseline="0" dirty="0"/>
            <a:t>Check in with Ill &amp; Quarantined Individuals</a:t>
          </a:r>
        </a:p>
      </dsp:txBody>
      <dsp:txXfrm>
        <a:off x="3528747" y="1757304"/>
        <a:ext cx="1501171" cy="600468"/>
      </dsp:txXfrm>
    </dsp:sp>
    <dsp:sp modelId="{FB85DED2-29DD-4CA0-B61C-7ECF0C04729C}">
      <dsp:nvSpPr>
        <dsp:cNvPr id="0" name=""/>
        <dsp:cNvSpPr/>
      </dsp:nvSpPr>
      <dsp:spPr>
        <a:xfrm>
          <a:off x="5585352" y="556366"/>
          <a:ext cx="915714" cy="91571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5EC87-644A-4754-9397-B3DD575438E9}">
      <dsp:nvSpPr>
        <dsp:cNvPr id="0" name=""/>
        <dsp:cNvSpPr/>
      </dsp:nvSpPr>
      <dsp:spPr>
        <a:xfrm>
          <a:off x="5780504" y="751519"/>
          <a:ext cx="525410" cy="52541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35C590-FD7F-4354-B77E-8C171CDCFC38}">
      <dsp:nvSpPr>
        <dsp:cNvPr id="0" name=""/>
        <dsp:cNvSpPr/>
      </dsp:nvSpPr>
      <dsp:spPr>
        <a:xfrm>
          <a:off x="5292624" y="1757304"/>
          <a:ext cx="1501171" cy="60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cap="none" baseline="0" dirty="0"/>
            <a:t>Communicate Re-Opening Steps Taken to Staff and Participants</a:t>
          </a:r>
        </a:p>
      </dsp:txBody>
      <dsp:txXfrm>
        <a:off x="5292624" y="1757304"/>
        <a:ext cx="1501171" cy="600468"/>
      </dsp:txXfrm>
    </dsp:sp>
    <dsp:sp modelId="{05A41715-CDB1-4B29-8CDB-1C7CC36A1B39}">
      <dsp:nvSpPr>
        <dsp:cNvPr id="0" name=""/>
        <dsp:cNvSpPr/>
      </dsp:nvSpPr>
      <dsp:spPr>
        <a:xfrm>
          <a:off x="7349229" y="556366"/>
          <a:ext cx="915714" cy="915714"/>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13DC52-339A-4D0C-A4ED-F05E9C05B1F0}">
      <dsp:nvSpPr>
        <dsp:cNvPr id="0" name=""/>
        <dsp:cNvSpPr/>
      </dsp:nvSpPr>
      <dsp:spPr>
        <a:xfrm>
          <a:off x="7544381" y="751519"/>
          <a:ext cx="525410" cy="52541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21E009-09D2-4BAA-B8C8-71A5F7E7B024}">
      <dsp:nvSpPr>
        <dsp:cNvPr id="0" name=""/>
        <dsp:cNvSpPr/>
      </dsp:nvSpPr>
      <dsp:spPr>
        <a:xfrm>
          <a:off x="7056500" y="1757304"/>
          <a:ext cx="1501171" cy="60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cap="none" baseline="0" dirty="0"/>
            <a:t>Re-Open</a:t>
          </a:r>
        </a:p>
      </dsp:txBody>
      <dsp:txXfrm>
        <a:off x="7056500" y="1757304"/>
        <a:ext cx="1501171" cy="6004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C9ED1-ADF4-DD41-8532-C580971EDE40}">
      <dsp:nvSpPr>
        <dsp:cNvPr id="0" name=""/>
        <dsp:cNvSpPr/>
      </dsp:nvSpPr>
      <dsp:spPr>
        <a:xfrm>
          <a:off x="0" y="1963392"/>
          <a:ext cx="8913813" cy="128819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Stay home in Self Isolation until:</a:t>
          </a:r>
        </a:p>
      </dsp:txBody>
      <dsp:txXfrm>
        <a:off x="0" y="1963392"/>
        <a:ext cx="8913813" cy="695626"/>
      </dsp:txXfrm>
    </dsp:sp>
    <dsp:sp modelId="{C60444CD-1354-B34F-B85A-93B9665E2B35}">
      <dsp:nvSpPr>
        <dsp:cNvPr id="0" name=""/>
        <dsp:cNvSpPr/>
      </dsp:nvSpPr>
      <dsp:spPr>
        <a:xfrm>
          <a:off x="0" y="2633255"/>
          <a:ext cx="2228453" cy="592571"/>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No Fever</a:t>
          </a:r>
          <a:r>
            <a:rPr lang="en-US" sz="900" kern="1200" dirty="0"/>
            <a:t> for 72 hours without medication</a:t>
          </a:r>
        </a:p>
      </dsp:txBody>
      <dsp:txXfrm>
        <a:off x="0" y="2633255"/>
        <a:ext cx="2228453" cy="592571"/>
      </dsp:txXfrm>
    </dsp:sp>
    <dsp:sp modelId="{02628677-5284-5A4C-BF74-3B242E3E1CB6}">
      <dsp:nvSpPr>
        <dsp:cNvPr id="0" name=""/>
        <dsp:cNvSpPr/>
      </dsp:nvSpPr>
      <dsp:spPr>
        <a:xfrm>
          <a:off x="2228453" y="2633255"/>
          <a:ext cx="2228453" cy="592571"/>
        </a:xfrm>
        <a:prstGeom prst="rect">
          <a:avLst/>
        </a:prstGeom>
        <a:solidFill>
          <a:schemeClr val="accent5">
            <a:tint val="40000"/>
            <a:alpha val="90000"/>
            <a:hueOff val="7043453"/>
            <a:satOff val="-540"/>
            <a:lumOff val="-172"/>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At least 10-14 days </a:t>
          </a:r>
          <a:r>
            <a:rPr lang="en-US" sz="900" kern="1200" dirty="0"/>
            <a:t>since your first symptoms appeared OR positive test result OR negative test results (typically 2 tests 24 hours apart after a positive test)</a:t>
          </a:r>
        </a:p>
      </dsp:txBody>
      <dsp:txXfrm>
        <a:off x="2228453" y="2633255"/>
        <a:ext cx="2228453" cy="592571"/>
      </dsp:txXfrm>
    </dsp:sp>
    <dsp:sp modelId="{E212DBE0-8F2D-5744-8BA7-8895CEF4E139}">
      <dsp:nvSpPr>
        <dsp:cNvPr id="0" name=""/>
        <dsp:cNvSpPr/>
      </dsp:nvSpPr>
      <dsp:spPr>
        <a:xfrm>
          <a:off x="4456906" y="2633255"/>
          <a:ext cx="2228453" cy="592571"/>
        </a:xfrm>
        <a:prstGeom prst="rect">
          <a:avLst/>
        </a:prstGeom>
        <a:solidFill>
          <a:schemeClr val="accent5">
            <a:tint val="40000"/>
            <a:alpha val="90000"/>
            <a:hueOff val="14086906"/>
            <a:satOff val="-1079"/>
            <a:lumOff val="-343"/>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Symptoms have improved</a:t>
          </a:r>
        </a:p>
      </dsp:txBody>
      <dsp:txXfrm>
        <a:off x="4456906" y="2633255"/>
        <a:ext cx="2228453" cy="592571"/>
      </dsp:txXfrm>
    </dsp:sp>
    <dsp:sp modelId="{CD97DC04-953C-DE43-A2C8-3AB69F9A010E}">
      <dsp:nvSpPr>
        <dsp:cNvPr id="0" name=""/>
        <dsp:cNvSpPr/>
      </dsp:nvSpPr>
      <dsp:spPr>
        <a:xfrm>
          <a:off x="6685359" y="2633255"/>
          <a:ext cx="2228453" cy="592571"/>
        </a:xfrm>
        <a:prstGeom prst="rect">
          <a:avLst/>
        </a:prstGeom>
        <a:solidFill>
          <a:schemeClr val="accent5">
            <a:tint val="40000"/>
            <a:alpha val="90000"/>
            <a:hueOff val="21130358"/>
            <a:satOff val="-1619"/>
            <a:lumOff val="-515"/>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highlight>
                <a:srgbClr val="FFFF00"/>
              </a:highlight>
            </a:rPr>
            <a:t>CONFIRMED CASE:</a:t>
          </a:r>
        </a:p>
        <a:p>
          <a:pPr marL="0" lvl="0" indent="0" algn="ctr" defTabSz="400050">
            <a:lnSpc>
              <a:spcPct val="90000"/>
            </a:lnSpc>
            <a:spcBef>
              <a:spcPct val="0"/>
            </a:spcBef>
            <a:spcAft>
              <a:spcPct val="35000"/>
            </a:spcAft>
            <a:buNone/>
          </a:pPr>
          <a:r>
            <a:rPr lang="en-US" sz="900" kern="1200" dirty="0"/>
            <a:t>Participants are  required to have a note  from a DO/MD/PA/NP to return</a:t>
          </a:r>
        </a:p>
      </dsp:txBody>
      <dsp:txXfrm>
        <a:off x="6685359" y="2633255"/>
        <a:ext cx="2228453" cy="592571"/>
      </dsp:txXfrm>
    </dsp:sp>
    <dsp:sp modelId="{1278D864-B25D-5F44-9BBE-84A928B702AE}">
      <dsp:nvSpPr>
        <dsp:cNvPr id="0" name=""/>
        <dsp:cNvSpPr/>
      </dsp:nvSpPr>
      <dsp:spPr>
        <a:xfrm rot="10800000">
          <a:off x="0" y="46342"/>
          <a:ext cx="8913813" cy="1981248"/>
        </a:xfrm>
        <a:prstGeom prst="upArrowCallou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You have a SUSPECTED or CONFIRMED DIAGNOSIS of COVID-19?</a:t>
          </a:r>
          <a:endParaRPr lang="en-US" sz="2400" kern="1200" dirty="0"/>
        </a:p>
      </dsp:txBody>
      <dsp:txXfrm rot="10800000">
        <a:off x="0" y="46342"/>
        <a:ext cx="8913813" cy="128735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98360-34DE-A04B-B1DB-A19B3A0144B0}">
      <dsp:nvSpPr>
        <dsp:cNvPr id="0" name=""/>
        <dsp:cNvSpPr/>
      </dsp:nvSpPr>
      <dsp:spPr>
        <a:xfrm>
          <a:off x="0" y="66694"/>
          <a:ext cx="8324193" cy="455715"/>
        </a:xfrm>
        <a:prstGeom prst="roundRect">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Take care of yourself – Eat Well, Hydrate, Sleep</a:t>
          </a:r>
        </a:p>
      </dsp:txBody>
      <dsp:txXfrm>
        <a:off x="22246" y="88940"/>
        <a:ext cx="8279701" cy="411223"/>
      </dsp:txXfrm>
    </dsp:sp>
    <dsp:sp modelId="{98A96A7F-7213-1648-8E04-9149A09C79C8}">
      <dsp:nvSpPr>
        <dsp:cNvPr id="0" name=""/>
        <dsp:cNvSpPr/>
      </dsp:nvSpPr>
      <dsp:spPr>
        <a:xfrm>
          <a:off x="0" y="577129"/>
          <a:ext cx="8324193" cy="455715"/>
        </a:xfrm>
        <a:prstGeom prst="roundRect">
          <a:avLst/>
        </a:prstGeom>
        <a:solidFill>
          <a:schemeClr val="accent3">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After work, immediately remove &amp; wash the clothes you wore &amp; shower</a:t>
          </a:r>
        </a:p>
      </dsp:txBody>
      <dsp:txXfrm>
        <a:off x="22246" y="599375"/>
        <a:ext cx="8279701" cy="411223"/>
      </dsp:txXfrm>
    </dsp:sp>
    <dsp:sp modelId="{9FB894B5-9B9C-704C-85B3-CAB54FDEB6A9}">
      <dsp:nvSpPr>
        <dsp:cNvPr id="0" name=""/>
        <dsp:cNvSpPr/>
      </dsp:nvSpPr>
      <dsp:spPr>
        <a:xfrm>
          <a:off x="0" y="1087564"/>
          <a:ext cx="8324193" cy="455715"/>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Wash your hands often, even when you are at home</a:t>
          </a:r>
        </a:p>
      </dsp:txBody>
      <dsp:txXfrm>
        <a:off x="22246" y="1109810"/>
        <a:ext cx="8279701" cy="411223"/>
      </dsp:txXfrm>
    </dsp:sp>
    <dsp:sp modelId="{155C0EE5-1CCA-7249-BAB9-D934C97C1383}">
      <dsp:nvSpPr>
        <dsp:cNvPr id="0" name=""/>
        <dsp:cNvSpPr/>
      </dsp:nvSpPr>
      <dsp:spPr>
        <a:xfrm>
          <a:off x="0" y="1597999"/>
          <a:ext cx="8324193" cy="455715"/>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Moisturize your hands to minimize cracks &amp; chapping</a:t>
          </a:r>
        </a:p>
      </dsp:txBody>
      <dsp:txXfrm>
        <a:off x="22246" y="1620245"/>
        <a:ext cx="8279701" cy="411223"/>
      </dsp:txXfrm>
    </dsp:sp>
    <dsp:sp modelId="{BA8BAE86-6444-3B44-ABCE-7BA91621B1B4}">
      <dsp:nvSpPr>
        <dsp:cNvPr id="0" name=""/>
        <dsp:cNvSpPr/>
      </dsp:nvSpPr>
      <dsp:spPr>
        <a:xfrm>
          <a:off x="0" y="2108434"/>
          <a:ext cx="8324193" cy="455715"/>
        </a:xfrm>
        <a:prstGeom prst="round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Be sure to wipe down high touch surfaces frequently in your own home</a:t>
          </a:r>
        </a:p>
      </dsp:txBody>
      <dsp:txXfrm>
        <a:off x="22246" y="2130680"/>
        <a:ext cx="8279701" cy="411223"/>
      </dsp:txXfrm>
    </dsp:sp>
    <dsp:sp modelId="{CD8BD8ED-6F7B-4E44-891B-B968DD6981B8}">
      <dsp:nvSpPr>
        <dsp:cNvPr id="0" name=""/>
        <dsp:cNvSpPr/>
      </dsp:nvSpPr>
      <dsp:spPr>
        <a:xfrm>
          <a:off x="0" y="2618869"/>
          <a:ext cx="8324193" cy="455715"/>
        </a:xfrm>
        <a:prstGeom prst="roundRect">
          <a:avLst/>
        </a:prstGeom>
        <a:solidFill>
          <a:schemeClr val="accent2">
            <a:lumMod val="5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Be mindful of where you go and what you touch in public</a:t>
          </a:r>
        </a:p>
      </dsp:txBody>
      <dsp:txXfrm>
        <a:off x="22246" y="2641115"/>
        <a:ext cx="8279701" cy="41122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B9E01-67C7-4841-A17D-092AEF36981F}">
      <dsp:nvSpPr>
        <dsp:cNvPr id="0" name=""/>
        <dsp:cNvSpPr/>
      </dsp:nvSpPr>
      <dsp:spPr>
        <a:xfrm rot="5400000">
          <a:off x="4897889" y="-1927235"/>
          <a:ext cx="968995" cy="5065776"/>
        </a:xfrm>
        <a:prstGeom prst="round2SameRect">
          <a:avLst/>
        </a:prstGeom>
        <a:solidFill>
          <a:schemeClr val="accent6">
            <a:alpha val="90000"/>
            <a:tint val="40000"/>
            <a:hueOff val="0"/>
            <a:satOff val="0"/>
            <a:lumOff val="0"/>
            <a:alphaOff val="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DO NOT PANIC</a:t>
          </a:r>
        </a:p>
        <a:p>
          <a:pPr marL="57150" lvl="1" indent="-57150" algn="l" defTabSz="488950">
            <a:lnSpc>
              <a:spcPct val="90000"/>
            </a:lnSpc>
            <a:spcBef>
              <a:spcPct val="0"/>
            </a:spcBef>
            <a:spcAft>
              <a:spcPct val="15000"/>
            </a:spcAft>
            <a:buChar char="•"/>
          </a:pPr>
          <a:r>
            <a:rPr lang="en-US" sz="1100" kern="1200"/>
            <a:t>Go wash your hands and face.</a:t>
          </a:r>
        </a:p>
        <a:p>
          <a:pPr marL="57150" lvl="1" indent="-57150" algn="l" defTabSz="488950">
            <a:lnSpc>
              <a:spcPct val="90000"/>
            </a:lnSpc>
            <a:spcBef>
              <a:spcPct val="0"/>
            </a:spcBef>
            <a:spcAft>
              <a:spcPct val="15000"/>
            </a:spcAft>
            <a:buChar char="•"/>
          </a:pPr>
          <a:r>
            <a:rPr lang="en-US" sz="1100" kern="1200"/>
            <a:t>Monitor for signs and symptoms for 14 days</a:t>
          </a:r>
        </a:p>
        <a:p>
          <a:pPr marL="57150" lvl="1" indent="-57150" algn="l" defTabSz="488950">
            <a:lnSpc>
              <a:spcPct val="90000"/>
            </a:lnSpc>
            <a:spcBef>
              <a:spcPct val="0"/>
            </a:spcBef>
            <a:spcAft>
              <a:spcPct val="15000"/>
            </a:spcAft>
            <a:buChar char="•"/>
          </a:pPr>
          <a:r>
            <a:rPr lang="en-US" sz="1100" kern="1200"/>
            <a:t>Stay in contact with individual in case he/she presents with signs and symptoms</a:t>
          </a:r>
        </a:p>
      </dsp:txBody>
      <dsp:txXfrm rot="-5400000">
        <a:off x="2849499" y="168457"/>
        <a:ext cx="5018474" cy="874391"/>
      </dsp:txXfrm>
    </dsp:sp>
    <dsp:sp modelId="{0AB3E7DE-9443-5745-AB93-F5EFA4EDEE6D}">
      <dsp:nvSpPr>
        <dsp:cNvPr id="0" name=""/>
        <dsp:cNvSpPr/>
      </dsp:nvSpPr>
      <dsp:spPr>
        <a:xfrm>
          <a:off x="0" y="30"/>
          <a:ext cx="2849499" cy="1211244"/>
        </a:xfrm>
        <a:prstGeom prst="round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Someone coughs or sneezes on me?</a:t>
          </a:r>
        </a:p>
      </dsp:txBody>
      <dsp:txXfrm>
        <a:off x="59128" y="59158"/>
        <a:ext cx="2731243" cy="1092988"/>
      </dsp:txXfrm>
    </dsp:sp>
    <dsp:sp modelId="{18507781-B8F8-8441-B12F-DF3AF9FC0F4A}">
      <dsp:nvSpPr>
        <dsp:cNvPr id="0" name=""/>
        <dsp:cNvSpPr/>
      </dsp:nvSpPr>
      <dsp:spPr>
        <a:xfrm rot="5400000">
          <a:off x="4897889" y="-655428"/>
          <a:ext cx="968995" cy="5065776"/>
        </a:xfrm>
        <a:prstGeom prst="round2SameRect">
          <a:avLst/>
        </a:prstGeom>
        <a:solidFill>
          <a:schemeClr val="accent6">
            <a:alpha val="90000"/>
            <a:tint val="40000"/>
            <a:hueOff val="0"/>
            <a:satOff val="0"/>
            <a:lumOff val="0"/>
            <a:alphaOff val="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t>Stay home</a:t>
          </a:r>
          <a:r>
            <a:rPr lang="en-US" sz="1100" kern="1200" dirty="0"/>
            <a:t>! If symptoms of COVID &amp;/or unrelated to another known illness, you should also contact a medical professional for advice/testing. </a:t>
          </a:r>
        </a:p>
        <a:p>
          <a:pPr marL="57150" lvl="1" indent="-57150" algn="l" defTabSz="488950">
            <a:lnSpc>
              <a:spcPct val="90000"/>
            </a:lnSpc>
            <a:spcBef>
              <a:spcPct val="0"/>
            </a:spcBef>
            <a:spcAft>
              <a:spcPct val="15000"/>
            </a:spcAft>
            <a:buChar char="•"/>
          </a:pPr>
          <a:r>
            <a:rPr lang="en-US" sz="1100" kern="1200" dirty="0"/>
            <a:t>If you have a fever, stay home until fever free without medication for 72 hours &amp; symptoms have improved unless otherwise advised by a medical professional</a:t>
          </a:r>
        </a:p>
        <a:p>
          <a:pPr marL="57150" lvl="1" indent="-57150" algn="l" defTabSz="488950">
            <a:lnSpc>
              <a:spcPct val="90000"/>
            </a:lnSpc>
            <a:spcBef>
              <a:spcPct val="0"/>
            </a:spcBef>
            <a:spcAft>
              <a:spcPct val="15000"/>
            </a:spcAft>
            <a:buChar char="•"/>
          </a:pPr>
          <a:r>
            <a:rPr lang="en-US" sz="1100" kern="1200" dirty="0"/>
            <a:t>Monitor your signs and symptoms. Seek medical attention if needed.</a:t>
          </a:r>
        </a:p>
      </dsp:txBody>
      <dsp:txXfrm rot="-5400000">
        <a:off x="2849499" y="1440264"/>
        <a:ext cx="5018474" cy="874391"/>
      </dsp:txXfrm>
    </dsp:sp>
    <dsp:sp modelId="{50F9FB5F-D66F-4042-818A-08F17E810104}">
      <dsp:nvSpPr>
        <dsp:cNvPr id="0" name=""/>
        <dsp:cNvSpPr/>
      </dsp:nvSpPr>
      <dsp:spPr>
        <a:xfrm>
          <a:off x="0" y="1271837"/>
          <a:ext cx="2849499" cy="1211244"/>
        </a:xfrm>
        <a:prstGeom prst="round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I feel sick</a:t>
          </a:r>
        </a:p>
      </dsp:txBody>
      <dsp:txXfrm>
        <a:off x="59128" y="1330965"/>
        <a:ext cx="2731243" cy="109298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B7638-4735-AA4E-A348-E9EDA5F39B84}">
      <dsp:nvSpPr>
        <dsp:cNvPr id="0" name=""/>
        <dsp:cNvSpPr/>
      </dsp:nvSpPr>
      <dsp:spPr>
        <a:xfrm rot="5400000">
          <a:off x="4372964" y="-1271110"/>
          <a:ext cx="2018844" cy="5065776"/>
        </a:xfrm>
        <a:prstGeom prst="round2SameRect">
          <a:avLst/>
        </a:prstGeom>
        <a:solidFill>
          <a:schemeClr val="accent5">
            <a:alpha val="90000"/>
            <a:tint val="40000"/>
            <a:hueOff val="0"/>
            <a:satOff val="0"/>
            <a:lumOff val="0"/>
            <a:alphaOff val="0"/>
          </a:schemeClr>
        </a:solidFill>
        <a:ln w="9525"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It is not necessary to miss work or quarantine for Non-COVID-19 Symptoms such as</a:t>
          </a:r>
        </a:p>
        <a:p>
          <a:pPr marL="228600" lvl="2" indent="-114300" algn="l" defTabSz="533400">
            <a:lnSpc>
              <a:spcPct val="90000"/>
            </a:lnSpc>
            <a:spcBef>
              <a:spcPct val="0"/>
            </a:spcBef>
            <a:spcAft>
              <a:spcPct val="15000"/>
            </a:spcAft>
            <a:buChar char="•"/>
          </a:pPr>
          <a:r>
            <a:rPr lang="en-US" sz="1200" kern="1200" dirty="0"/>
            <a:t>Allergies</a:t>
          </a:r>
        </a:p>
        <a:p>
          <a:pPr marL="228600" lvl="2" indent="-114300" algn="l" defTabSz="533400">
            <a:lnSpc>
              <a:spcPct val="90000"/>
            </a:lnSpc>
            <a:spcBef>
              <a:spcPct val="0"/>
            </a:spcBef>
            <a:spcAft>
              <a:spcPct val="15000"/>
            </a:spcAft>
            <a:buChar char="•"/>
          </a:pPr>
          <a:r>
            <a:rPr lang="en-US" sz="1200" kern="1200" dirty="0"/>
            <a:t>Migraines</a:t>
          </a:r>
        </a:p>
        <a:p>
          <a:pPr marL="228600" lvl="2" indent="-114300" algn="l" defTabSz="533400">
            <a:lnSpc>
              <a:spcPct val="90000"/>
            </a:lnSpc>
            <a:spcBef>
              <a:spcPct val="0"/>
            </a:spcBef>
            <a:spcAft>
              <a:spcPct val="15000"/>
            </a:spcAft>
            <a:buChar char="•"/>
          </a:pPr>
          <a:r>
            <a:rPr lang="en-US" sz="1200" kern="1200" dirty="0"/>
            <a:t>Diagnosis with other Illnesses such as Strep Throat (after beginning antibiotic therapy)</a:t>
          </a:r>
        </a:p>
        <a:p>
          <a:pPr marL="228600" lvl="2" indent="-114300" algn="l" defTabSz="533400">
            <a:lnSpc>
              <a:spcPct val="90000"/>
            </a:lnSpc>
            <a:spcBef>
              <a:spcPct val="0"/>
            </a:spcBef>
            <a:spcAft>
              <a:spcPct val="15000"/>
            </a:spcAft>
            <a:buChar char="•"/>
          </a:pPr>
          <a:r>
            <a:rPr lang="en-US" sz="1200" kern="1200" dirty="0"/>
            <a:t>Chronic Health Conditions</a:t>
          </a:r>
        </a:p>
        <a:p>
          <a:pPr marL="114300" lvl="1" indent="-114300" algn="l" defTabSz="533400">
            <a:lnSpc>
              <a:spcPct val="90000"/>
            </a:lnSpc>
            <a:spcBef>
              <a:spcPct val="0"/>
            </a:spcBef>
            <a:spcAft>
              <a:spcPct val="15000"/>
            </a:spcAft>
            <a:buChar char="•"/>
          </a:pPr>
          <a:r>
            <a:rPr lang="en-US" sz="1200" kern="1200" dirty="0"/>
            <a:t>Symptoms related to known health issues should be communicated to your direct supervisor</a:t>
          </a:r>
        </a:p>
      </dsp:txBody>
      <dsp:txXfrm rot="-5400000">
        <a:off x="2849498" y="350908"/>
        <a:ext cx="4967224" cy="1821740"/>
      </dsp:txXfrm>
    </dsp:sp>
    <dsp:sp modelId="{93780A60-0FB7-AE4E-90F3-23D3A19A68F1}">
      <dsp:nvSpPr>
        <dsp:cNvPr id="0" name=""/>
        <dsp:cNvSpPr/>
      </dsp:nvSpPr>
      <dsp:spPr>
        <a:xfrm>
          <a:off x="0" y="0"/>
          <a:ext cx="2849499" cy="2523556"/>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What if I know my symptoms are something else?</a:t>
          </a:r>
        </a:p>
      </dsp:txBody>
      <dsp:txXfrm>
        <a:off x="123190" y="123190"/>
        <a:ext cx="2603119" cy="227717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B7638-4735-AA4E-A348-E9EDA5F39B84}">
      <dsp:nvSpPr>
        <dsp:cNvPr id="0" name=""/>
        <dsp:cNvSpPr/>
      </dsp:nvSpPr>
      <dsp:spPr>
        <a:xfrm rot="5400000">
          <a:off x="4434608" y="-884597"/>
          <a:ext cx="2853365" cy="5151372"/>
        </a:xfrm>
        <a:prstGeom prst="round2SameRect">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DO NOT PANIC</a:t>
          </a:r>
        </a:p>
        <a:p>
          <a:pPr marL="228600" lvl="2" indent="-114300" algn="l" defTabSz="533400">
            <a:lnSpc>
              <a:spcPct val="90000"/>
            </a:lnSpc>
            <a:spcBef>
              <a:spcPct val="0"/>
            </a:spcBef>
            <a:spcAft>
              <a:spcPct val="15000"/>
            </a:spcAft>
            <a:buChar char="•"/>
          </a:pPr>
          <a:r>
            <a:rPr lang="en-US" sz="1200" b="0" kern="1200" dirty="0"/>
            <a:t>If discovered during Screening, deny them entrance</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b="1" kern="1200" dirty="0"/>
            <a:t>If in classes/the gym already</a:t>
          </a:r>
        </a:p>
        <a:p>
          <a:pPr marL="228600" lvl="2" indent="-114300" algn="l" defTabSz="533400">
            <a:lnSpc>
              <a:spcPct val="90000"/>
            </a:lnSpc>
            <a:spcBef>
              <a:spcPct val="0"/>
            </a:spcBef>
            <a:spcAft>
              <a:spcPct val="15000"/>
            </a:spcAft>
            <a:buChar char="•"/>
          </a:pPr>
          <a:r>
            <a:rPr lang="en-US" sz="1200" kern="1200" dirty="0"/>
            <a:t>Move them to the Isolation Area</a:t>
          </a:r>
        </a:p>
        <a:p>
          <a:pPr marL="228600" lvl="2" indent="-114300" algn="l" defTabSz="533400">
            <a:lnSpc>
              <a:spcPct val="90000"/>
            </a:lnSpc>
            <a:spcBef>
              <a:spcPct val="0"/>
            </a:spcBef>
            <a:spcAft>
              <a:spcPct val="15000"/>
            </a:spcAft>
            <a:buChar char="•"/>
          </a:pPr>
          <a:r>
            <a:rPr lang="en-US" sz="1200" kern="1200" dirty="0"/>
            <a:t>Provide them with a mask and encourage them to wear it</a:t>
          </a:r>
        </a:p>
        <a:p>
          <a:pPr marL="228600" lvl="2" indent="-114300" algn="l" defTabSz="533400">
            <a:lnSpc>
              <a:spcPct val="90000"/>
            </a:lnSpc>
            <a:spcBef>
              <a:spcPct val="0"/>
            </a:spcBef>
            <a:spcAft>
              <a:spcPct val="15000"/>
            </a:spcAft>
            <a:buChar char="•"/>
          </a:pPr>
          <a:r>
            <a:rPr lang="en-US" sz="1200" kern="1200" dirty="0"/>
            <a:t>Wash your hands, put on a mask &amp; gloves</a:t>
          </a:r>
        </a:p>
        <a:p>
          <a:pPr marL="228600" lvl="2" indent="-114300" algn="l" defTabSz="533400">
            <a:lnSpc>
              <a:spcPct val="90000"/>
            </a:lnSpc>
            <a:spcBef>
              <a:spcPct val="0"/>
            </a:spcBef>
            <a:spcAft>
              <a:spcPct val="15000"/>
            </a:spcAft>
            <a:buChar char="•"/>
          </a:pPr>
          <a:r>
            <a:rPr lang="en-US" sz="1200" kern="1200" dirty="0"/>
            <a:t>Have someone contact the Supervisor on Duty and ask them to come to you</a:t>
          </a:r>
        </a:p>
        <a:p>
          <a:pPr marL="228600" lvl="2"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b="1" kern="1200" dirty="0"/>
            <a:t>If the Supervisors agrees with your assessment</a:t>
          </a:r>
        </a:p>
        <a:p>
          <a:pPr marL="228600" lvl="2" indent="-114300" algn="l" defTabSz="533400">
            <a:lnSpc>
              <a:spcPct val="90000"/>
            </a:lnSpc>
            <a:spcBef>
              <a:spcPct val="0"/>
            </a:spcBef>
            <a:spcAft>
              <a:spcPct val="15000"/>
            </a:spcAft>
            <a:buChar char="•"/>
          </a:pPr>
          <a:r>
            <a:rPr lang="en-US" sz="1200" kern="1200" dirty="0"/>
            <a:t>Ask them to immediately leave then gym, if possible. </a:t>
          </a:r>
        </a:p>
        <a:p>
          <a:pPr marL="228600" lvl="2" indent="-114300" algn="l" defTabSz="533400">
            <a:lnSpc>
              <a:spcPct val="90000"/>
            </a:lnSpc>
            <a:spcBef>
              <a:spcPct val="0"/>
            </a:spcBef>
            <a:spcAft>
              <a:spcPct val="15000"/>
            </a:spcAft>
            <a:buChar char="•"/>
          </a:pPr>
          <a:r>
            <a:rPr lang="en-US" sz="1200" kern="1200" dirty="0"/>
            <a:t>If they are unable to do so, they must remain in the Isolation Area until they can leave.  </a:t>
          </a:r>
        </a:p>
        <a:p>
          <a:pPr marL="228600" lvl="2" indent="-114300" algn="l" defTabSz="533400">
            <a:lnSpc>
              <a:spcPct val="90000"/>
            </a:lnSpc>
            <a:spcBef>
              <a:spcPct val="0"/>
            </a:spcBef>
            <a:spcAft>
              <a:spcPct val="15000"/>
            </a:spcAft>
            <a:buChar char="•"/>
          </a:pPr>
          <a:r>
            <a:rPr lang="en-US" sz="1200" kern="1200" dirty="0"/>
            <a:t>The Supervisor will call their emergency contact if necessary</a:t>
          </a:r>
        </a:p>
      </dsp:txBody>
      <dsp:txXfrm rot="-5400000">
        <a:off x="3285605" y="403696"/>
        <a:ext cx="5012082" cy="2574785"/>
      </dsp:txXfrm>
    </dsp:sp>
    <dsp:sp modelId="{93780A60-0FB7-AE4E-90F3-23D3A19A68F1}">
      <dsp:nvSpPr>
        <dsp:cNvPr id="0" name=""/>
        <dsp:cNvSpPr/>
      </dsp:nvSpPr>
      <dsp:spPr>
        <a:xfrm>
          <a:off x="335031" y="242362"/>
          <a:ext cx="2950574" cy="2897452"/>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 think someone at the gym has COVID-19 Symptoms?</a:t>
          </a:r>
        </a:p>
      </dsp:txBody>
      <dsp:txXfrm>
        <a:off x="476473" y="383804"/>
        <a:ext cx="2667690" cy="261456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04F92-E68C-F040-8208-6DBE4A847C2C}">
      <dsp:nvSpPr>
        <dsp:cNvPr id="0" name=""/>
        <dsp:cNvSpPr/>
      </dsp:nvSpPr>
      <dsp:spPr>
        <a:xfrm rot="5400000">
          <a:off x="4605950" y="-1389832"/>
          <a:ext cx="2113172" cy="5423713"/>
        </a:xfrm>
        <a:prstGeom prst="round2Same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If you were within “close contact” with this individual while not wearing a gloves and mask (6’ or less for 15 minutes or longer. etc.) you must go home and Self Quarantine for 14 days, until you and/or they have negative test results  </a:t>
          </a:r>
        </a:p>
        <a:p>
          <a:pPr marL="228600" lvl="2" indent="-114300" algn="l" defTabSz="533400">
            <a:lnSpc>
              <a:spcPct val="90000"/>
            </a:lnSpc>
            <a:spcBef>
              <a:spcPct val="0"/>
            </a:spcBef>
            <a:spcAft>
              <a:spcPct val="15000"/>
            </a:spcAft>
            <a:buChar char="•"/>
          </a:pPr>
          <a:r>
            <a:rPr lang="en-US" sz="1200" kern="1200" dirty="0"/>
            <a:t> If just general exposure, you can continue to work but should self monitor your symptoms 2 times per day for the next 14 days.  </a:t>
          </a:r>
        </a:p>
        <a:p>
          <a:pPr marL="114300" lvl="1" indent="-114300" algn="l" defTabSz="533400">
            <a:lnSpc>
              <a:spcPct val="90000"/>
            </a:lnSpc>
            <a:spcBef>
              <a:spcPct val="0"/>
            </a:spcBef>
            <a:spcAft>
              <a:spcPct val="15000"/>
            </a:spcAft>
            <a:buChar char="•"/>
          </a:pPr>
          <a:r>
            <a:rPr lang="en-US" sz="1200" kern="1200" dirty="0"/>
            <a:t>The Supervisor will review Screening Logs and Rotation Schedules to identify &amp; contact any other staff who may have been in contact to have them follow the appropriate protocols.</a:t>
          </a:r>
        </a:p>
        <a:p>
          <a:pPr marL="114300" lvl="1" indent="-114300" algn="l" defTabSz="533400">
            <a:lnSpc>
              <a:spcPct val="90000"/>
            </a:lnSpc>
            <a:spcBef>
              <a:spcPct val="0"/>
            </a:spcBef>
            <a:spcAft>
              <a:spcPct val="15000"/>
            </a:spcAft>
            <a:buChar char="•"/>
          </a:pPr>
          <a:r>
            <a:rPr lang="en-US" sz="1200" kern="1200" dirty="0"/>
            <a:t>The Supervisor will contact the Health Department to provide the name of the individual</a:t>
          </a:r>
        </a:p>
      </dsp:txBody>
      <dsp:txXfrm rot="-5400000">
        <a:off x="2950680" y="368595"/>
        <a:ext cx="5320556" cy="1906858"/>
      </dsp:txXfrm>
    </dsp:sp>
    <dsp:sp modelId="{93780A60-0FB7-AE4E-90F3-23D3A19A68F1}">
      <dsp:nvSpPr>
        <dsp:cNvPr id="0" name=""/>
        <dsp:cNvSpPr/>
      </dsp:nvSpPr>
      <dsp:spPr>
        <a:xfrm>
          <a:off x="100159" y="189469"/>
          <a:ext cx="2850520" cy="2265109"/>
        </a:xfrm>
        <a:prstGeom prst="round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What if we send someone home who has COVID-19 Symptoms?</a:t>
          </a:r>
        </a:p>
      </dsp:txBody>
      <dsp:txXfrm>
        <a:off x="210733" y="300043"/>
        <a:ext cx="2629372" cy="2043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061A4-9722-EA46-A219-4701522D9D85}">
      <dsp:nvSpPr>
        <dsp:cNvPr id="0" name=""/>
        <dsp:cNvSpPr/>
      </dsp:nvSpPr>
      <dsp:spPr>
        <a:xfrm>
          <a:off x="0" y="1871623"/>
          <a:ext cx="8643936" cy="122798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Stay home in Self Isolation until:</a:t>
          </a:r>
        </a:p>
      </dsp:txBody>
      <dsp:txXfrm>
        <a:off x="0" y="1871623"/>
        <a:ext cx="8643936" cy="663113"/>
      </dsp:txXfrm>
    </dsp:sp>
    <dsp:sp modelId="{F9DAF2FD-BA0A-9D4F-87E1-C7B3B02C5AF5}">
      <dsp:nvSpPr>
        <dsp:cNvPr id="0" name=""/>
        <dsp:cNvSpPr/>
      </dsp:nvSpPr>
      <dsp:spPr>
        <a:xfrm>
          <a:off x="4220" y="2510177"/>
          <a:ext cx="2878498" cy="564874"/>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If able to isolate from the COVID+ individual </a:t>
          </a:r>
        </a:p>
        <a:p>
          <a:pPr marL="0" lvl="0" indent="0" algn="ctr" defTabSz="488950">
            <a:lnSpc>
              <a:spcPct val="90000"/>
            </a:lnSpc>
            <a:spcBef>
              <a:spcPct val="0"/>
            </a:spcBef>
            <a:spcAft>
              <a:spcPct val="35000"/>
            </a:spcAft>
            <a:buNone/>
          </a:pPr>
          <a:r>
            <a:rPr lang="en-US" sz="1100" kern="1200" dirty="0"/>
            <a:t>14 Days from Exposure</a:t>
          </a:r>
        </a:p>
      </dsp:txBody>
      <dsp:txXfrm>
        <a:off x="4220" y="2510177"/>
        <a:ext cx="2878498" cy="564874"/>
      </dsp:txXfrm>
    </dsp:sp>
    <dsp:sp modelId="{389B30F0-32DE-3D48-9A16-2E1F284E5821}">
      <dsp:nvSpPr>
        <dsp:cNvPr id="0" name=""/>
        <dsp:cNvSpPr/>
      </dsp:nvSpPr>
      <dsp:spPr>
        <a:xfrm>
          <a:off x="2882718" y="2510177"/>
          <a:ext cx="2878498" cy="564874"/>
        </a:xfrm>
        <a:prstGeom prst="rect">
          <a:avLst/>
        </a:prstGeom>
        <a:solidFill>
          <a:schemeClr val="accent5">
            <a:tint val="40000"/>
            <a:alpha val="90000"/>
            <a:hueOff val="10565179"/>
            <a:satOff val="-809"/>
            <a:lumOff val="-258"/>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If unable to isolate from the COVID+ individual: </a:t>
          </a:r>
          <a:r>
            <a:rPr lang="en-US" sz="1100" b="0" kern="1200" dirty="0"/>
            <a:t>14 days after the ill person is released from isolation</a:t>
          </a:r>
        </a:p>
      </dsp:txBody>
      <dsp:txXfrm>
        <a:off x="2882718" y="2510177"/>
        <a:ext cx="2878498" cy="564874"/>
      </dsp:txXfrm>
    </dsp:sp>
    <dsp:sp modelId="{D3862892-84ED-C54B-A5A1-2F269847524C}">
      <dsp:nvSpPr>
        <dsp:cNvPr id="0" name=""/>
        <dsp:cNvSpPr/>
      </dsp:nvSpPr>
      <dsp:spPr>
        <a:xfrm>
          <a:off x="5761217" y="2510177"/>
          <a:ext cx="2878498" cy="564874"/>
        </a:xfrm>
        <a:prstGeom prst="rect">
          <a:avLst/>
        </a:prstGeom>
        <a:solidFill>
          <a:schemeClr val="accent5">
            <a:tint val="40000"/>
            <a:alpha val="90000"/>
            <a:hueOff val="21130358"/>
            <a:satOff val="-1619"/>
            <a:lumOff val="-515"/>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Speak with a medical professional or your local health department for advice</a:t>
          </a:r>
        </a:p>
      </dsp:txBody>
      <dsp:txXfrm>
        <a:off x="5761217" y="2510177"/>
        <a:ext cx="2878498" cy="564874"/>
      </dsp:txXfrm>
    </dsp:sp>
    <dsp:sp modelId="{33E7DBF4-36EF-9E4F-AF59-06DE0E54CB7C}">
      <dsp:nvSpPr>
        <dsp:cNvPr id="0" name=""/>
        <dsp:cNvSpPr/>
      </dsp:nvSpPr>
      <dsp:spPr>
        <a:xfrm rot="10800000">
          <a:off x="0" y="1398"/>
          <a:ext cx="8643936" cy="1888645"/>
        </a:xfrm>
        <a:prstGeom prst="upArrowCallou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You have someone in your household or have had close contact with has a CONFIRMED DIAGNOSIS of COVID-19</a:t>
          </a:r>
          <a:endParaRPr lang="en-US" sz="2300" kern="1200" dirty="0"/>
        </a:p>
      </dsp:txBody>
      <dsp:txXfrm rot="10800000">
        <a:off x="0" y="1398"/>
        <a:ext cx="8643936" cy="1227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3528-3A9A-5C45-811F-73F429D0EDD2}">
      <dsp:nvSpPr>
        <dsp:cNvPr id="0" name=""/>
        <dsp:cNvSpPr/>
      </dsp:nvSpPr>
      <dsp:spPr>
        <a:xfrm>
          <a:off x="853365" y="667"/>
          <a:ext cx="1940169" cy="1164101"/>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MonitorPhysical</a:t>
          </a:r>
          <a:r>
            <a:rPr lang="en-US" sz="2100" kern="1200" dirty="0"/>
            <a:t> Distancing </a:t>
          </a:r>
        </a:p>
      </dsp:txBody>
      <dsp:txXfrm>
        <a:off x="853365" y="667"/>
        <a:ext cx="1940169" cy="1164101"/>
      </dsp:txXfrm>
    </dsp:sp>
    <dsp:sp modelId="{373F4181-B73B-9149-9114-1F74AF45EC9E}">
      <dsp:nvSpPr>
        <dsp:cNvPr id="0" name=""/>
        <dsp:cNvSpPr/>
      </dsp:nvSpPr>
      <dsp:spPr>
        <a:xfrm>
          <a:off x="2987552" y="667"/>
          <a:ext cx="1940169" cy="1164101"/>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Gym Organization &amp; Operations</a:t>
          </a:r>
        </a:p>
      </dsp:txBody>
      <dsp:txXfrm>
        <a:off x="2987552" y="667"/>
        <a:ext cx="1940169" cy="1164101"/>
      </dsp:txXfrm>
    </dsp:sp>
    <dsp:sp modelId="{B3A4E2DB-C452-9A40-BA8D-5EC1543AF73B}">
      <dsp:nvSpPr>
        <dsp:cNvPr id="0" name=""/>
        <dsp:cNvSpPr/>
      </dsp:nvSpPr>
      <dsp:spPr>
        <a:xfrm>
          <a:off x="5121739" y="667"/>
          <a:ext cx="1940169" cy="1164101"/>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Participants, Staff &amp; Spectators</a:t>
          </a:r>
        </a:p>
      </dsp:txBody>
      <dsp:txXfrm>
        <a:off x="5121739" y="667"/>
        <a:ext cx="1940169" cy="1164101"/>
      </dsp:txXfrm>
    </dsp:sp>
    <dsp:sp modelId="{AFF023FE-243D-C348-9B92-530BB038D475}">
      <dsp:nvSpPr>
        <dsp:cNvPr id="0" name=""/>
        <dsp:cNvSpPr/>
      </dsp:nvSpPr>
      <dsp:spPr>
        <a:xfrm>
          <a:off x="853365" y="1358786"/>
          <a:ext cx="1940169" cy="1164101"/>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Enhanced cleaning protocols</a:t>
          </a:r>
        </a:p>
      </dsp:txBody>
      <dsp:txXfrm>
        <a:off x="853365" y="1358786"/>
        <a:ext cx="1940169" cy="1164101"/>
      </dsp:txXfrm>
    </dsp:sp>
    <dsp:sp modelId="{DF218105-50F8-BA43-BBB3-97901781DD51}">
      <dsp:nvSpPr>
        <dsp:cNvPr id="0" name=""/>
        <dsp:cNvSpPr/>
      </dsp:nvSpPr>
      <dsp:spPr>
        <a:xfrm>
          <a:off x="2987552" y="1358786"/>
          <a:ext cx="1940169" cy="1164101"/>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Staff &amp; Participant Education</a:t>
          </a:r>
        </a:p>
      </dsp:txBody>
      <dsp:txXfrm>
        <a:off x="2987552" y="1358786"/>
        <a:ext cx="1940169" cy="1164101"/>
      </dsp:txXfrm>
    </dsp:sp>
    <dsp:sp modelId="{E3EC82DF-C128-7148-8C5C-C5B5A8B5335B}">
      <dsp:nvSpPr>
        <dsp:cNvPr id="0" name=""/>
        <dsp:cNvSpPr/>
      </dsp:nvSpPr>
      <dsp:spPr>
        <a:xfrm>
          <a:off x="5121739" y="1358786"/>
          <a:ext cx="1940169" cy="1164101"/>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COVID-19 Response Team </a:t>
          </a:r>
        </a:p>
      </dsp:txBody>
      <dsp:txXfrm>
        <a:off x="5121739" y="1358786"/>
        <a:ext cx="1940169" cy="1164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4A085-B2A5-B84F-9D28-50315C0B53B5}">
      <dsp:nvSpPr>
        <dsp:cNvPr id="0" name=""/>
        <dsp:cNvSpPr/>
      </dsp:nvSpPr>
      <dsp:spPr>
        <a:xfrm>
          <a:off x="0" y="308"/>
          <a:ext cx="7915275" cy="0"/>
        </a:xfrm>
        <a:prstGeom prst="lin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A1FFDCE-33EE-A04C-86A8-9207778A4C16}">
      <dsp:nvSpPr>
        <dsp:cNvPr id="0" name=""/>
        <dsp:cNvSpPr/>
      </dsp:nvSpPr>
      <dsp:spPr>
        <a:xfrm>
          <a:off x="0" y="308"/>
          <a:ext cx="7915275" cy="3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Limiting Participants and Spectators</a:t>
          </a:r>
        </a:p>
      </dsp:txBody>
      <dsp:txXfrm>
        <a:off x="0" y="308"/>
        <a:ext cx="7915275" cy="360419"/>
      </dsp:txXfrm>
    </dsp:sp>
    <dsp:sp modelId="{6ACDE40B-3BFD-2B47-B883-2BC1C94C17E8}">
      <dsp:nvSpPr>
        <dsp:cNvPr id="0" name=""/>
        <dsp:cNvSpPr/>
      </dsp:nvSpPr>
      <dsp:spPr>
        <a:xfrm>
          <a:off x="0" y="360728"/>
          <a:ext cx="7915275" cy="0"/>
        </a:xfrm>
        <a:prstGeom prst="line">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w="9525" cap="rnd"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B3BAE0B-6CBE-FE47-B8B5-4D334851C047}">
      <dsp:nvSpPr>
        <dsp:cNvPr id="0" name=""/>
        <dsp:cNvSpPr/>
      </dsp:nvSpPr>
      <dsp:spPr>
        <a:xfrm>
          <a:off x="0" y="360728"/>
          <a:ext cx="7915275" cy="3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Mark waiting areas at Gym Entrance</a:t>
          </a:r>
        </a:p>
      </dsp:txBody>
      <dsp:txXfrm>
        <a:off x="0" y="360728"/>
        <a:ext cx="7915275" cy="360419"/>
      </dsp:txXfrm>
    </dsp:sp>
    <dsp:sp modelId="{D914518A-70E3-874B-929B-B8D817111C7A}">
      <dsp:nvSpPr>
        <dsp:cNvPr id="0" name=""/>
        <dsp:cNvSpPr/>
      </dsp:nvSpPr>
      <dsp:spPr>
        <a:xfrm>
          <a:off x="0" y="721148"/>
          <a:ext cx="7915275" cy="0"/>
        </a:xfrm>
        <a:prstGeom prst="lin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3EC3AFF-5687-1A4C-9532-3E60709BD7BD}">
      <dsp:nvSpPr>
        <dsp:cNvPr id="0" name=""/>
        <dsp:cNvSpPr/>
      </dsp:nvSpPr>
      <dsp:spPr>
        <a:xfrm>
          <a:off x="0" y="721148"/>
          <a:ext cx="7915275" cy="3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Marked Athlete Positions-marked areas for storage of personal items/water</a:t>
          </a:r>
        </a:p>
      </dsp:txBody>
      <dsp:txXfrm>
        <a:off x="0" y="721148"/>
        <a:ext cx="7915275" cy="360419"/>
      </dsp:txXfrm>
    </dsp:sp>
    <dsp:sp modelId="{AEB9D8B6-C0EA-B94B-A840-EA605FE467E1}">
      <dsp:nvSpPr>
        <dsp:cNvPr id="0" name=""/>
        <dsp:cNvSpPr/>
      </dsp:nvSpPr>
      <dsp:spPr>
        <a:xfrm>
          <a:off x="0" y="1081568"/>
          <a:ext cx="7915275" cy="0"/>
        </a:xfrm>
        <a:prstGeom prst="line">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F6CDC86-3462-C140-A715-1516DA32578B}">
      <dsp:nvSpPr>
        <dsp:cNvPr id="0" name=""/>
        <dsp:cNvSpPr/>
      </dsp:nvSpPr>
      <dsp:spPr>
        <a:xfrm>
          <a:off x="0" y="1081568"/>
          <a:ext cx="7915275" cy="3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Monitor Training Stations</a:t>
          </a:r>
        </a:p>
      </dsp:txBody>
      <dsp:txXfrm>
        <a:off x="0" y="1081568"/>
        <a:ext cx="7915275" cy="360419"/>
      </dsp:txXfrm>
    </dsp:sp>
    <dsp:sp modelId="{19DA9505-90D3-6644-B8B1-AFC96272B99B}">
      <dsp:nvSpPr>
        <dsp:cNvPr id="0" name=""/>
        <dsp:cNvSpPr/>
      </dsp:nvSpPr>
      <dsp:spPr>
        <a:xfrm>
          <a:off x="0" y="1441987"/>
          <a:ext cx="7915275" cy="0"/>
        </a:xfrm>
        <a:prstGeom prst="line">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512D3C5-7BCB-1A4E-A165-5F96D89C9278}">
      <dsp:nvSpPr>
        <dsp:cNvPr id="0" name=""/>
        <dsp:cNvSpPr/>
      </dsp:nvSpPr>
      <dsp:spPr>
        <a:xfrm>
          <a:off x="0" y="1441987"/>
          <a:ext cx="7915275" cy="3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Removal of non-essential Equipment and Chairs</a:t>
          </a:r>
        </a:p>
      </dsp:txBody>
      <dsp:txXfrm>
        <a:off x="0" y="1441987"/>
        <a:ext cx="7915275" cy="360419"/>
      </dsp:txXfrm>
    </dsp:sp>
    <dsp:sp modelId="{5BE01473-0AF9-504E-9180-52EEA63050B0}">
      <dsp:nvSpPr>
        <dsp:cNvPr id="0" name=""/>
        <dsp:cNvSpPr/>
      </dsp:nvSpPr>
      <dsp:spPr>
        <a:xfrm>
          <a:off x="0" y="1802407"/>
          <a:ext cx="7915275" cy="0"/>
        </a:xfrm>
        <a:prstGeom prst="lin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ED7137D-0B4D-9240-9314-7652D3B40275}">
      <dsp:nvSpPr>
        <dsp:cNvPr id="0" name=""/>
        <dsp:cNvSpPr/>
      </dsp:nvSpPr>
      <dsp:spPr>
        <a:xfrm>
          <a:off x="0" y="1802407"/>
          <a:ext cx="7915275" cy="3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Elimination of Congestion Points</a:t>
          </a:r>
        </a:p>
      </dsp:txBody>
      <dsp:txXfrm>
        <a:off x="0" y="1802407"/>
        <a:ext cx="7915275" cy="360419"/>
      </dsp:txXfrm>
    </dsp:sp>
    <dsp:sp modelId="{4F5B5F95-6704-E64E-93C2-43044668130F}">
      <dsp:nvSpPr>
        <dsp:cNvPr id="0" name=""/>
        <dsp:cNvSpPr/>
      </dsp:nvSpPr>
      <dsp:spPr>
        <a:xfrm>
          <a:off x="0" y="2162827"/>
          <a:ext cx="7915275" cy="0"/>
        </a:xfrm>
        <a:prstGeom prst="line">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w="9525" cap="rnd"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6A1C80E-1E2A-5C4A-9AD8-0F54784DF070}">
      <dsp:nvSpPr>
        <dsp:cNvPr id="0" name=""/>
        <dsp:cNvSpPr/>
      </dsp:nvSpPr>
      <dsp:spPr>
        <a:xfrm>
          <a:off x="0" y="2162827"/>
          <a:ext cx="7915275" cy="3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Controlled Rotations</a:t>
          </a:r>
        </a:p>
      </dsp:txBody>
      <dsp:txXfrm>
        <a:off x="0" y="2162827"/>
        <a:ext cx="7915275" cy="3604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C308D-0EB5-4845-9872-27607543726F}">
      <dsp:nvSpPr>
        <dsp:cNvPr id="0" name=""/>
        <dsp:cNvSpPr/>
      </dsp:nvSpPr>
      <dsp:spPr>
        <a:xfrm>
          <a:off x="0" y="28000"/>
          <a:ext cx="7915275" cy="342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51BD2-07CE-4ED9-942B-31185830572D}">
      <dsp:nvSpPr>
        <dsp:cNvPr id="0" name=""/>
        <dsp:cNvSpPr/>
      </dsp:nvSpPr>
      <dsp:spPr>
        <a:xfrm>
          <a:off x="103538" y="77815"/>
          <a:ext cx="188252" cy="188252"/>
        </a:xfrm>
        <a:prstGeom prst="rect">
          <a:avLst/>
        </a:prstGeom>
        <a:solidFill>
          <a:schemeClr val="accent5"/>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3C4556-709A-4AD4-BAEF-11E3396B619C}">
      <dsp:nvSpPr>
        <dsp:cNvPr id="0" name=""/>
        <dsp:cNvSpPr/>
      </dsp:nvSpPr>
      <dsp:spPr>
        <a:xfrm>
          <a:off x="395329" y="803"/>
          <a:ext cx="7519945" cy="34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 tIns="36224" rIns="36224" bIns="36224" numCol="1" spcCol="1270" anchor="ctr" anchorCtr="0">
          <a:noAutofit/>
        </a:bodyPr>
        <a:lstStyle/>
        <a:p>
          <a:pPr marL="0" lvl="0" indent="0" algn="l" defTabSz="755650">
            <a:lnSpc>
              <a:spcPct val="100000"/>
            </a:lnSpc>
            <a:spcBef>
              <a:spcPct val="0"/>
            </a:spcBef>
            <a:spcAft>
              <a:spcPct val="35000"/>
            </a:spcAft>
            <a:buNone/>
          </a:pPr>
          <a:r>
            <a:rPr lang="en-US" sz="1700" kern="1200"/>
            <a:t>Modify Traffic Patterns</a:t>
          </a:r>
        </a:p>
      </dsp:txBody>
      <dsp:txXfrm>
        <a:off x="395329" y="803"/>
        <a:ext cx="7519945" cy="342276"/>
      </dsp:txXfrm>
    </dsp:sp>
    <dsp:sp modelId="{9D333E92-E1FE-4A41-B349-8FFEC82A7DC8}">
      <dsp:nvSpPr>
        <dsp:cNvPr id="0" name=""/>
        <dsp:cNvSpPr/>
      </dsp:nvSpPr>
      <dsp:spPr>
        <a:xfrm>
          <a:off x="0" y="428649"/>
          <a:ext cx="7915275" cy="342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61CDA-54B5-BD4D-90CE-6EECC8E34A16}">
      <dsp:nvSpPr>
        <dsp:cNvPr id="0" name=""/>
        <dsp:cNvSpPr/>
      </dsp:nvSpPr>
      <dsp:spPr>
        <a:xfrm>
          <a:off x="103538" y="505661"/>
          <a:ext cx="188252" cy="188252"/>
        </a:xfrm>
        <a:prstGeom prst="rect">
          <a:avLst/>
        </a:prstGeom>
        <a:solidFill>
          <a:schemeClr val="accent3"/>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188701-2270-874D-9190-9138834B4748}">
      <dsp:nvSpPr>
        <dsp:cNvPr id="0" name=""/>
        <dsp:cNvSpPr/>
      </dsp:nvSpPr>
      <dsp:spPr>
        <a:xfrm>
          <a:off x="395329" y="428649"/>
          <a:ext cx="7519945" cy="34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 tIns="36224" rIns="36224" bIns="36224" numCol="1" spcCol="1270" anchor="ctr" anchorCtr="0">
          <a:noAutofit/>
        </a:bodyPr>
        <a:lstStyle/>
        <a:p>
          <a:pPr marL="0" lvl="0" indent="0" algn="l" defTabSz="755650">
            <a:lnSpc>
              <a:spcPct val="100000"/>
            </a:lnSpc>
            <a:spcBef>
              <a:spcPct val="0"/>
            </a:spcBef>
            <a:spcAft>
              <a:spcPct val="35000"/>
            </a:spcAft>
            <a:buNone/>
          </a:pPr>
          <a:r>
            <a:rPr lang="en-US" sz="1700" kern="1200"/>
            <a:t>Reconfigurations/Removal of Equipment, Chairs and Materials </a:t>
          </a:r>
        </a:p>
      </dsp:txBody>
      <dsp:txXfrm>
        <a:off x="395329" y="428649"/>
        <a:ext cx="7519945" cy="342276"/>
      </dsp:txXfrm>
    </dsp:sp>
    <dsp:sp modelId="{53F4E2E6-F6CA-4D78-B60C-0F28577B2BFC}">
      <dsp:nvSpPr>
        <dsp:cNvPr id="0" name=""/>
        <dsp:cNvSpPr/>
      </dsp:nvSpPr>
      <dsp:spPr>
        <a:xfrm>
          <a:off x="0" y="856494"/>
          <a:ext cx="7915275" cy="342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97541-F2E2-4956-848F-BC564A5AD4A1}">
      <dsp:nvSpPr>
        <dsp:cNvPr id="0" name=""/>
        <dsp:cNvSpPr/>
      </dsp:nvSpPr>
      <dsp:spPr>
        <a:xfrm>
          <a:off x="103538" y="933507"/>
          <a:ext cx="188252" cy="188252"/>
        </a:xfrm>
        <a:prstGeom prst="rect">
          <a:avLst/>
        </a:prstGeom>
        <a:solidFill>
          <a:schemeClr val="accent2"/>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985096-6D71-4747-AD38-07958D5B5439}">
      <dsp:nvSpPr>
        <dsp:cNvPr id="0" name=""/>
        <dsp:cNvSpPr/>
      </dsp:nvSpPr>
      <dsp:spPr>
        <a:xfrm>
          <a:off x="395329" y="856494"/>
          <a:ext cx="7519945" cy="34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 tIns="36224" rIns="36224" bIns="36224" numCol="1" spcCol="1270" anchor="ctr" anchorCtr="0">
          <a:noAutofit/>
        </a:bodyPr>
        <a:lstStyle/>
        <a:p>
          <a:pPr marL="0" lvl="0" indent="0" algn="l" defTabSz="755650">
            <a:lnSpc>
              <a:spcPct val="100000"/>
            </a:lnSpc>
            <a:spcBef>
              <a:spcPct val="0"/>
            </a:spcBef>
            <a:spcAft>
              <a:spcPct val="35000"/>
            </a:spcAft>
            <a:buNone/>
          </a:pPr>
          <a:r>
            <a:rPr lang="en-US" sz="1700" kern="1200"/>
            <a:t>Minimizing High Touch Areas</a:t>
          </a:r>
        </a:p>
      </dsp:txBody>
      <dsp:txXfrm>
        <a:off x="395329" y="856494"/>
        <a:ext cx="7519945" cy="342276"/>
      </dsp:txXfrm>
    </dsp:sp>
    <dsp:sp modelId="{1949A8A9-FC58-47D8-9188-33C6D4659C57}">
      <dsp:nvSpPr>
        <dsp:cNvPr id="0" name=""/>
        <dsp:cNvSpPr/>
      </dsp:nvSpPr>
      <dsp:spPr>
        <a:xfrm>
          <a:off x="0" y="1284340"/>
          <a:ext cx="7915275" cy="342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9C87B-BAB8-475D-9E40-85CCBA49BB0B}">
      <dsp:nvSpPr>
        <dsp:cNvPr id="0" name=""/>
        <dsp:cNvSpPr/>
      </dsp:nvSpPr>
      <dsp:spPr>
        <a:xfrm>
          <a:off x="103538" y="1361352"/>
          <a:ext cx="188252" cy="188252"/>
        </a:xfrm>
        <a:prstGeom prst="rect">
          <a:avLst/>
        </a:prstGeom>
        <a:solidFill>
          <a:srgbClr val="5790EE"/>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507277-6186-430C-99A7-D495DCD86F8A}">
      <dsp:nvSpPr>
        <dsp:cNvPr id="0" name=""/>
        <dsp:cNvSpPr/>
      </dsp:nvSpPr>
      <dsp:spPr>
        <a:xfrm>
          <a:off x="395329" y="1284340"/>
          <a:ext cx="7519945" cy="34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 tIns="36224" rIns="36224" bIns="36224" numCol="1" spcCol="1270" anchor="ctr" anchorCtr="0">
          <a:noAutofit/>
        </a:bodyPr>
        <a:lstStyle/>
        <a:p>
          <a:pPr marL="0" lvl="0" indent="0" algn="l" defTabSz="755650">
            <a:lnSpc>
              <a:spcPct val="100000"/>
            </a:lnSpc>
            <a:spcBef>
              <a:spcPct val="0"/>
            </a:spcBef>
            <a:spcAft>
              <a:spcPct val="35000"/>
            </a:spcAft>
            <a:buNone/>
          </a:pPr>
          <a:r>
            <a:rPr lang="en-US" sz="1700" kern="1200"/>
            <a:t>Eliminate Hard to Clean Area</a:t>
          </a:r>
        </a:p>
      </dsp:txBody>
      <dsp:txXfrm>
        <a:off x="395329" y="1284340"/>
        <a:ext cx="7519945" cy="342276"/>
      </dsp:txXfrm>
    </dsp:sp>
    <dsp:sp modelId="{9A216F74-F0D6-481B-A025-CDF0F3D3C44D}">
      <dsp:nvSpPr>
        <dsp:cNvPr id="0" name=""/>
        <dsp:cNvSpPr/>
      </dsp:nvSpPr>
      <dsp:spPr>
        <a:xfrm>
          <a:off x="0" y="1712186"/>
          <a:ext cx="7915275" cy="342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50F02-6A42-41AE-AFDF-4823915C39E5}">
      <dsp:nvSpPr>
        <dsp:cNvPr id="0" name=""/>
        <dsp:cNvSpPr/>
      </dsp:nvSpPr>
      <dsp:spPr>
        <a:xfrm>
          <a:off x="103538" y="1789198"/>
          <a:ext cx="188252" cy="188252"/>
        </a:xfrm>
        <a:prstGeom prst="rect">
          <a:avLst/>
        </a:prstGeom>
        <a:solidFill>
          <a:srgbClr val="CB54ED"/>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CF9F24-8CE3-43E0-AEB4-A03DA5D24F67}">
      <dsp:nvSpPr>
        <dsp:cNvPr id="0" name=""/>
        <dsp:cNvSpPr/>
      </dsp:nvSpPr>
      <dsp:spPr>
        <a:xfrm>
          <a:off x="395329" y="1712186"/>
          <a:ext cx="7519945" cy="34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 tIns="36224" rIns="36224" bIns="36224" numCol="1" spcCol="1270" anchor="ctr" anchorCtr="0">
          <a:noAutofit/>
        </a:bodyPr>
        <a:lstStyle/>
        <a:p>
          <a:pPr marL="0" lvl="0" indent="0" algn="l" defTabSz="755650">
            <a:lnSpc>
              <a:spcPct val="100000"/>
            </a:lnSpc>
            <a:spcBef>
              <a:spcPct val="0"/>
            </a:spcBef>
            <a:spcAft>
              <a:spcPct val="35000"/>
            </a:spcAft>
            <a:buNone/>
          </a:pPr>
          <a:r>
            <a:rPr lang="en-US" sz="1700" kern="1200"/>
            <a:t>Increase Hand Sanitizing Stations</a:t>
          </a:r>
        </a:p>
      </dsp:txBody>
      <dsp:txXfrm>
        <a:off x="395329" y="1712186"/>
        <a:ext cx="7519945" cy="342276"/>
      </dsp:txXfrm>
    </dsp:sp>
    <dsp:sp modelId="{4B5CB058-350F-458D-AD12-81532FD745CA}">
      <dsp:nvSpPr>
        <dsp:cNvPr id="0" name=""/>
        <dsp:cNvSpPr/>
      </dsp:nvSpPr>
      <dsp:spPr>
        <a:xfrm>
          <a:off x="0" y="2140032"/>
          <a:ext cx="7915275" cy="342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6C2C9-3032-4152-B168-530F7BD48A85}">
      <dsp:nvSpPr>
        <dsp:cNvPr id="0" name=""/>
        <dsp:cNvSpPr/>
      </dsp:nvSpPr>
      <dsp:spPr>
        <a:xfrm>
          <a:off x="103538" y="2217044"/>
          <a:ext cx="188252" cy="188252"/>
        </a:xfrm>
        <a:prstGeom prst="rect">
          <a:avLst/>
        </a:prstGeom>
        <a:solidFill>
          <a:srgbClr val="ED515C"/>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F9ECFD-E995-41AC-A411-A70E06ED969D}">
      <dsp:nvSpPr>
        <dsp:cNvPr id="0" name=""/>
        <dsp:cNvSpPr/>
      </dsp:nvSpPr>
      <dsp:spPr>
        <a:xfrm>
          <a:off x="395329" y="2140032"/>
          <a:ext cx="7519945" cy="34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24" tIns="36224" rIns="36224" bIns="36224" numCol="1" spcCol="1270" anchor="ctr" anchorCtr="0">
          <a:noAutofit/>
        </a:bodyPr>
        <a:lstStyle/>
        <a:p>
          <a:pPr marL="0" lvl="0" indent="0" algn="l" defTabSz="755650">
            <a:lnSpc>
              <a:spcPct val="100000"/>
            </a:lnSpc>
            <a:spcBef>
              <a:spcPct val="0"/>
            </a:spcBef>
            <a:spcAft>
              <a:spcPct val="35000"/>
            </a:spcAft>
            <a:buNone/>
          </a:pPr>
          <a:r>
            <a:rPr lang="en-US" sz="1700" kern="1200"/>
            <a:t>Improve Access to Cleaning Supplies</a:t>
          </a:r>
        </a:p>
      </dsp:txBody>
      <dsp:txXfrm>
        <a:off x="395329" y="2140032"/>
        <a:ext cx="7519945" cy="3422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979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684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273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458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049c08971_0_37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049c08971_0_375: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049c08971_0_36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049c08971_0_369: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r>
              <a:rPr lang="en-US" dirty="0"/>
              <a:t>Why you wash your hands…kills virus on your hands &amp; what you come in contact with </a:t>
            </a:r>
          </a:p>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049c08971_0_40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049c08971_0_409: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049c08971_0_38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049c08971_0_382: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049c08971_0_39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049c08971_0_392: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049c08971_0_40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049c08971_0_403: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r>
              <a:rPr lang="en-US" dirty="0"/>
              <a:t>How to wash your hands video link:   https://</a:t>
            </a:r>
            <a:r>
              <a:rPr lang="en-US" dirty="0" err="1"/>
              <a:t>youtu.be</a:t>
            </a:r>
            <a:r>
              <a:rPr lang="en-US" dirty="0"/>
              <a:t>/</a:t>
            </a:r>
            <a:r>
              <a:rPr lang="en-US" dirty="0" err="1"/>
              <a:t>IisgnbMfKvI</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049c08971_0_22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049c08971_0_226: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81ce6e5f3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81ce6e5f3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use Hand Sanitizer video link:  https://</a:t>
            </a:r>
            <a:r>
              <a:rPr lang="en-US" dirty="0" err="1"/>
              <a:t>youtu.be</a:t>
            </a:r>
            <a:r>
              <a:rPr lang="en-US" dirty="0"/>
              <a:t>/4xC-_7ZiQoY</a:t>
            </a:r>
          </a:p>
        </p:txBody>
      </p:sp>
    </p:spTree>
    <p:extLst>
      <p:ext uri="{BB962C8B-B14F-4D97-AF65-F5344CB8AC3E}">
        <p14:creationId xmlns:p14="http://schemas.microsoft.com/office/powerpoint/2010/main" val="300565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049c08971_0_42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049c08971_0_426: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81ce6e5f3_0_2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81ce6e5f3_0_2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81ce6e5f3_0_2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81ce6e5f3_0_2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extLst>
      <p:ext uri="{BB962C8B-B14F-4D97-AF65-F5344CB8AC3E}">
        <p14:creationId xmlns:p14="http://schemas.microsoft.com/office/powerpoint/2010/main" val="184871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81ce6e5f3_0_3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81ce6e5f3_0_31: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r>
              <a:rPr lang="en-US" dirty="0"/>
              <a:t>How to remove a mask video link:  https://</a:t>
            </a:r>
            <a:r>
              <a:rPr lang="en-US" dirty="0" err="1"/>
              <a:t>youtu.be</a:t>
            </a:r>
            <a:r>
              <a:rPr lang="en-US" dirty="0"/>
              <a:t>/OABvzu9e-hw</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81ce6e5f3_0_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81ce6e5f3_0_7: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81ce6e5f3_0_1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81ce6e5f3_0_13: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r>
              <a:rPr lang="en-US" dirty="0"/>
              <a:t>How to remove gloves properly video link:  https://</a:t>
            </a:r>
            <a:r>
              <a:rPr lang="en-US" dirty="0" err="1"/>
              <a:t>youtu.be</a:t>
            </a:r>
            <a:r>
              <a:rPr lang="en-US" dirty="0"/>
              <a:t>/xTYioOo__6U</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7119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03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049c08971_0_34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049c08971_0_345: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r>
              <a:rPr lang="en-US" dirty="0"/>
              <a:t>From:  </a:t>
            </a:r>
          </a:p>
          <a:p>
            <a:pPr marL="0" indent="0">
              <a:buNone/>
            </a:pPr>
            <a:r>
              <a:rPr lang="en-US" dirty="0"/>
              <a:t>https://</a:t>
            </a:r>
            <a:r>
              <a:rPr lang="en-US" dirty="0" err="1"/>
              <a:t>www.cdc.gov</a:t>
            </a:r>
            <a:r>
              <a:rPr lang="en-US" dirty="0"/>
              <a:t>/coronavirus/2019-ncov/prevent-getting-sick/</a:t>
            </a:r>
            <a:r>
              <a:rPr lang="en-US" dirty="0" err="1"/>
              <a:t>how-covid-spreads.html?CDC_AA_refVal</a:t>
            </a:r>
            <a:r>
              <a:rPr lang="en-US" dirty="0"/>
              <a:t>=https%3A%2F%2Fwww.cdc.gov%2Fcoronavirus%2F2019-ncov%2Fprepare%2Ftransmission.html</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492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2268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4413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9674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949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168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309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3862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8478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NO PIG PEN</a:t>
            </a:r>
          </a:p>
        </p:txBody>
      </p:sp>
    </p:spTree>
    <p:extLst>
      <p:ext uri="{BB962C8B-B14F-4D97-AF65-F5344CB8AC3E}">
        <p14:creationId xmlns:p14="http://schemas.microsoft.com/office/powerpoint/2010/main" val="287778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https://</a:t>
            </a:r>
            <a:r>
              <a:rPr lang="en-US" dirty="0" err="1"/>
              <a:t>www.health.harvard.edu</a:t>
            </a:r>
            <a:r>
              <a:rPr lang="en-US" dirty="0"/>
              <a:t>/diseases-and-conditions/covid-19-basics#:~:text=A%20recent%20study%20found%20that,plastic%20and%20stainless%20steel.</a:t>
            </a:r>
          </a:p>
          <a:p>
            <a:r>
              <a:rPr lang="en-US" dirty="0"/>
              <a:t>In the air - </a:t>
            </a:r>
            <a:r>
              <a:rPr lang="en-US" sz="1200" i="1" dirty="0"/>
              <a:t>New England Journal of Medicine</a:t>
            </a:r>
            <a:r>
              <a:rPr lang="en-US" sz="1200" dirty="0"/>
              <a:t> on March 17, 2020.</a:t>
            </a:r>
            <a:endParaRPr lang="en-US" dirty="0"/>
          </a:p>
        </p:txBody>
      </p:sp>
    </p:spTree>
    <p:extLst>
      <p:ext uri="{BB962C8B-B14F-4D97-AF65-F5344CB8AC3E}">
        <p14:creationId xmlns:p14="http://schemas.microsoft.com/office/powerpoint/2010/main" val="3820800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0347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1794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5974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1775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1788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81ce6e5f3_0_3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81ce6e5f3_0_38: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81ce6e5f3_0_3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81ce6e5f3_0_38: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9311924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81ce6e5f3_0_3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81ce6e5f3_0_38: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extLst>
      <p:ext uri="{BB962C8B-B14F-4D97-AF65-F5344CB8AC3E}">
        <p14:creationId xmlns:p14="http://schemas.microsoft.com/office/powerpoint/2010/main" val="3198535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81ce6e5f3_0_3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81ce6e5f3_0_38: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extLst>
      <p:ext uri="{BB962C8B-B14F-4D97-AF65-F5344CB8AC3E}">
        <p14:creationId xmlns:p14="http://schemas.microsoft.com/office/powerpoint/2010/main" val="361533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049c08971_0_35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049c08971_0_352: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r>
              <a:rPr lang="en-US" dirty="0"/>
              <a:t>The big 3 – stay home!  2 or more of the other symptoms you should contact a medical professional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483306" indent="-315491" defTabSz="966612">
              <a:defRPr/>
            </a:pPr>
            <a:r>
              <a:rPr lang="en-US" sz="1200" dirty="0"/>
              <a:t>Close contact means:</a:t>
            </a:r>
          </a:p>
          <a:p>
            <a:pPr marL="966612" lvl="1" indent="-315491" defTabSz="966612">
              <a:buFont typeface="Arial"/>
              <a:buChar char="●"/>
              <a:defRPr/>
            </a:pPr>
            <a:r>
              <a:rPr lang="en-US" sz="1200" dirty="0"/>
              <a:t>15 or more minutes within 6’ of the individual 2 days before symptoms started or positive test.</a:t>
            </a:r>
          </a:p>
          <a:p>
            <a:pPr marL="966612" lvl="1" indent="-315491" defTabSz="966612">
              <a:buFont typeface="Arial"/>
              <a:buChar char="●"/>
              <a:defRPr/>
            </a:pPr>
            <a:r>
              <a:rPr lang="en-US" sz="1200" dirty="0"/>
              <a:t>Had direct personal contact – hug, kiss or handshake</a:t>
            </a:r>
          </a:p>
          <a:p>
            <a:pPr marL="966612" lvl="1" indent="-315491" defTabSz="966612">
              <a:buFont typeface="Arial"/>
              <a:buChar char="●"/>
              <a:defRPr/>
            </a:pPr>
            <a:r>
              <a:rPr lang="en-US" sz="1200" dirty="0"/>
              <a:t>Coughed or sneezed on, had contact with their dirty Kleenex, shared personal items like a towel, glass or food</a:t>
            </a:r>
          </a:p>
          <a:p>
            <a:endParaRPr lang="en-US" dirty="0"/>
          </a:p>
        </p:txBody>
      </p:sp>
    </p:spTree>
    <p:extLst>
      <p:ext uri="{BB962C8B-B14F-4D97-AF65-F5344CB8AC3E}">
        <p14:creationId xmlns:p14="http://schemas.microsoft.com/office/powerpoint/2010/main" val="34446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687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9133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Distancing with kids, particularly when active, 6’ is not always enough.  </a:t>
            </a:r>
          </a:p>
        </p:txBody>
      </p:sp>
    </p:spTree>
    <p:extLst>
      <p:ext uri="{BB962C8B-B14F-4D97-AF65-F5344CB8AC3E}">
        <p14:creationId xmlns:p14="http://schemas.microsoft.com/office/powerpoint/2010/main" val="154163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06825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934209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67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725232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507704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920160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2192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955589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37262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12874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92948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70676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732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63708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4531022"/>
            <a:ext cx="732659" cy="273844"/>
          </a:xfrm>
        </p:spPr>
        <p:txBody>
          <a:bodyPr/>
          <a:lstStyle/>
          <a:p>
            <a:fld id="{18C79C5D-2A6F-F04D-97DA-BEF2467B64E4}" type="datetimeFigureOut">
              <a:rPr lang="en-US" dirty="0"/>
              <a:pPr/>
              <a:t>8/16/2021</a:t>
            </a:fld>
            <a:endParaRPr lang="en-US" dirty="0"/>
          </a:p>
        </p:txBody>
      </p:sp>
      <p:sp>
        <p:nvSpPr>
          <p:cNvPr id="6" name="Footer Placeholder 5"/>
          <p:cNvSpPr>
            <a:spLocks noGrp="1"/>
          </p:cNvSpPr>
          <p:nvPr>
            <p:ph type="ftr" sz="quarter" idx="11"/>
          </p:nvPr>
        </p:nvSpPr>
        <p:spPr>
          <a:xfrm>
            <a:off x="442797" y="4531022"/>
            <a:ext cx="2471560" cy="273844"/>
          </a:xfrm>
        </p:spPr>
        <p:txBody>
          <a:bodyPr/>
          <a:lstStyle/>
          <a:p>
            <a:endParaRPr lang="en-US" dirty="0"/>
          </a:p>
        </p:txBody>
      </p:sp>
      <p:sp>
        <p:nvSpPr>
          <p:cNvPr id="7" name="Slide Number Placeholder 6"/>
          <p:cNvSpPr>
            <a:spLocks noGrp="1"/>
          </p:cNvSpPr>
          <p:nvPr>
            <p:ph type="sldNum" sz="quarter" idx="12"/>
          </p:nvPr>
        </p:nvSpPr>
        <p:spPr>
          <a:xfrm>
            <a:off x="3647017" y="4436917"/>
            <a:ext cx="796616" cy="367949"/>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14990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8/16/2021</a:t>
            </a:fld>
            <a:endParaRPr lang="en-US" dirty="0"/>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60267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en.wikipedia.org/wiki/Middle_East_respiratory_syndrome"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Middle_East_respiratory_syndrome" TargetMode="External"/><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63.sv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s://en.wikipedia.org/wiki/File:Global_Handwashing_Day_(emblem).jpg"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ideo" Target="https://www.youtube.com/embed/IisgnbMfKvI?feature=oembed" TargetMode="External"/><Relationship Id="rId5" Type="http://schemas.openxmlformats.org/officeDocument/2006/relationships/image" Target="../media/image71.pn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video" Target="https://www.youtube.com/embed/4xC-_7ZiQoY?feature=oembed" TargetMode="External"/><Relationship Id="rId5" Type="http://schemas.openxmlformats.org/officeDocument/2006/relationships/image" Target="../media/image71.pn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73.png"/><Relationship Id="rId1" Type="http://schemas.openxmlformats.org/officeDocument/2006/relationships/slideLayout" Target="../slideLayouts/slideLayout1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74.png"/><Relationship Id="rId2" Type="http://schemas.openxmlformats.org/officeDocument/2006/relationships/diagramData" Target="../diagrams/data25.xml"/><Relationship Id="rId1" Type="http://schemas.openxmlformats.org/officeDocument/2006/relationships/slideLayout" Target="../slideLayouts/slideLayout15.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https://www.youtube.com/embed/OABvzu9e-hw?feature=oembed" TargetMode="External"/><Relationship Id="rId5" Type="http://schemas.openxmlformats.org/officeDocument/2006/relationships/image" Target="../media/image71.png"/><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video" Target="https://www.youtube.com/embed/xTYioOo__6U?feature=oembed" TargetMode="External"/><Relationship Id="rId5" Type="http://schemas.openxmlformats.org/officeDocument/2006/relationships/image" Target="../media/image71.png"/><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5.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5.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5.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5.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5.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88.xml.rels><?xml version="1.0" encoding="UTF-8" standalone="yes"?>
<Relationships xmlns="http://schemas.openxmlformats.org/package/2006/relationships"><Relationship Id="rId3" Type="http://schemas.openxmlformats.org/officeDocument/2006/relationships/hyperlink" Target="https://en.wikipedia.org/wiki/Middle_East_respiratory_syndrome" TargetMode="External"/><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7"/>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flower&#10;&#10;Description automatically generated">
            <a:extLst>
              <a:ext uri="{FF2B5EF4-FFF2-40B4-BE49-F238E27FC236}">
                <a16:creationId xmlns:a16="http://schemas.microsoft.com/office/drawing/2014/main" id="{237B3D6E-A400-D045-B328-B6EBCC01657C}"/>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r="5334" b="1"/>
          <a:stretch/>
        </p:blipFill>
        <p:spPr>
          <a:xfrm>
            <a:off x="20" y="10"/>
            <a:ext cx="9143980" cy="5143490"/>
          </a:xfrm>
          <a:prstGeom prst="rect">
            <a:avLst/>
          </a:prstGeom>
        </p:spPr>
      </p:pic>
      <p:sp>
        <p:nvSpPr>
          <p:cNvPr id="68" name="Google Shape;68;p13"/>
          <p:cNvSpPr txBox="1">
            <a:spLocks noGrp="1"/>
          </p:cNvSpPr>
          <p:nvPr>
            <p:ph type="ctrTitle"/>
          </p:nvPr>
        </p:nvSpPr>
        <p:spPr>
          <a:xfrm>
            <a:off x="1130161" y="2064527"/>
            <a:ext cx="7929000" cy="2799340"/>
          </a:xfrm>
          <a:prstGeom prst="rect">
            <a:avLst/>
          </a:prstGeom>
        </p:spPr>
        <p:txBody>
          <a:bodyPr spcFirstLastPara="1" lIns="91425" tIns="91425" rIns="91425" bIns="91425" anchorCtr="0">
            <a:normAutofit/>
          </a:bodyPr>
          <a:lstStyle/>
          <a:p>
            <a:pPr lvl="0" algn="r">
              <a:spcBef>
                <a:spcPts val="1000"/>
              </a:spcBef>
            </a:pPr>
            <a:br>
              <a:rPr lang="en-US" dirty="0"/>
            </a:br>
            <a:r>
              <a:rPr lang="en-US" dirty="0"/>
              <a:t>COVID – 19 </a:t>
            </a:r>
            <a:br>
              <a:rPr lang="en-US" dirty="0"/>
            </a:br>
            <a:r>
              <a:rPr lang="en-US" dirty="0"/>
              <a:t>Opening Protocol</a:t>
            </a:r>
          </a:p>
        </p:txBody>
      </p:sp>
      <p:pic>
        <p:nvPicPr>
          <p:cNvPr id="3" name="Picture 2" descr="A close up of a sign&#10;&#10;Description automatically generated">
            <a:extLst>
              <a:ext uri="{FF2B5EF4-FFF2-40B4-BE49-F238E27FC236}">
                <a16:creationId xmlns:a16="http://schemas.microsoft.com/office/drawing/2014/main" id="{9285B88B-4A29-4096-9BE3-58AE838B8666}"/>
              </a:ext>
            </a:extLst>
          </p:cNvPr>
          <p:cNvPicPr>
            <a:picLocks noChangeAspect="1"/>
          </p:cNvPicPr>
          <p:nvPr/>
        </p:nvPicPr>
        <p:blipFill>
          <a:blip r:embed="rId5"/>
          <a:stretch>
            <a:fillRect/>
          </a:stretch>
        </p:blipFill>
        <p:spPr>
          <a:xfrm>
            <a:off x="228736" y="1009854"/>
            <a:ext cx="4133635" cy="4133635"/>
          </a:xfrm>
          <a:prstGeom prst="rect">
            <a:avLst/>
          </a:prstGeom>
        </p:spPr>
      </p:pic>
      <p:sp>
        <p:nvSpPr>
          <p:cNvPr id="2" name="TextBox 1">
            <a:extLst>
              <a:ext uri="{FF2B5EF4-FFF2-40B4-BE49-F238E27FC236}">
                <a16:creationId xmlns:a16="http://schemas.microsoft.com/office/drawing/2014/main" id="{793AA07C-8CCB-41A3-BCCF-5B767B558F91}"/>
              </a:ext>
            </a:extLst>
          </p:cNvPr>
          <p:cNvSpPr txBox="1"/>
          <p:nvPr/>
        </p:nvSpPr>
        <p:spPr>
          <a:xfrm>
            <a:off x="4572000" y="4711485"/>
            <a:ext cx="4277532" cy="461665"/>
          </a:xfrm>
          <a:prstGeom prst="rect">
            <a:avLst/>
          </a:prstGeom>
          <a:noFill/>
        </p:spPr>
        <p:txBody>
          <a:bodyPr wrap="square" rtlCol="0">
            <a:spAutoFit/>
          </a:bodyPr>
          <a:lstStyle/>
          <a:p>
            <a:r>
              <a:rPr lang="en-US" sz="1200" dirty="0"/>
              <a:t>All information subject to change per CDC updated guidance updated Aug 16, 2021</a:t>
            </a:r>
          </a:p>
        </p:txBody>
      </p:sp>
      <p:sp>
        <p:nvSpPr>
          <p:cNvPr id="5" name="TextBox 4">
            <a:extLst>
              <a:ext uri="{FF2B5EF4-FFF2-40B4-BE49-F238E27FC236}">
                <a16:creationId xmlns:a16="http://schemas.microsoft.com/office/drawing/2014/main" id="{F8A91577-38BC-4131-AC1D-7B5BDBDA51FE}"/>
              </a:ext>
            </a:extLst>
          </p:cNvPr>
          <p:cNvSpPr txBox="1"/>
          <p:nvPr/>
        </p:nvSpPr>
        <p:spPr>
          <a:xfrm>
            <a:off x="993083" y="155016"/>
            <a:ext cx="6773033" cy="1652760"/>
          </a:xfrm>
          <a:prstGeom prst="rect">
            <a:avLst/>
          </a:prstGeom>
          <a:noFill/>
        </p:spPr>
        <p:txBody>
          <a:bodyPr wrap="square" rtlCol="0">
            <a:spAutoFit/>
          </a:bodyPr>
          <a:lstStyle/>
          <a:p>
            <a:pPr algn="ctr">
              <a:lnSpc>
                <a:spcPct val="90000"/>
              </a:lnSpc>
              <a:spcBef>
                <a:spcPct val="0"/>
              </a:spcBef>
              <a:spcAft>
                <a:spcPts val="600"/>
              </a:spcAft>
            </a:pPr>
            <a:r>
              <a:rPr lang="en-US" sz="1200" b="1" dirty="0">
                <a:latin typeface="+mj-lt"/>
                <a:ea typeface="+mj-ea"/>
                <a:cs typeface="+mj-cs"/>
              </a:rPr>
              <a:t>Guidelines are ever changing.  We will do our best to continue to monitor conditions and guidelines.</a:t>
            </a:r>
          </a:p>
          <a:p>
            <a:pPr algn="ctr">
              <a:lnSpc>
                <a:spcPct val="90000"/>
              </a:lnSpc>
              <a:spcBef>
                <a:spcPct val="0"/>
              </a:spcBef>
              <a:spcAft>
                <a:spcPts val="600"/>
              </a:spcAft>
            </a:pPr>
            <a:r>
              <a:rPr lang="en-US" sz="1200" b="1" dirty="0">
                <a:latin typeface="+mj-lt"/>
                <a:ea typeface="+mj-ea"/>
                <a:cs typeface="+mj-cs"/>
              </a:rPr>
              <a:t>Information subject to change.  </a:t>
            </a:r>
          </a:p>
          <a:p>
            <a:pPr algn="ctr">
              <a:lnSpc>
                <a:spcPct val="90000"/>
              </a:lnSpc>
              <a:spcBef>
                <a:spcPct val="0"/>
              </a:spcBef>
              <a:spcAft>
                <a:spcPts val="600"/>
              </a:spcAft>
            </a:pPr>
            <a:r>
              <a:rPr lang="en-US" sz="1200" b="1" dirty="0">
                <a:solidFill>
                  <a:schemeClr val="accent4"/>
                </a:solidFill>
                <a:latin typeface="+mj-lt"/>
                <a:ea typeface="+mj-ea"/>
                <a:cs typeface="+mj-cs"/>
              </a:rPr>
              <a:t>COVID-19 Warning</a:t>
            </a:r>
          </a:p>
          <a:p>
            <a:pPr algn="ctr">
              <a:lnSpc>
                <a:spcPct val="90000"/>
              </a:lnSpc>
              <a:spcBef>
                <a:spcPct val="0"/>
              </a:spcBef>
              <a:spcAft>
                <a:spcPts val="600"/>
              </a:spcAft>
            </a:pPr>
            <a:r>
              <a:rPr lang="en-US" sz="1200" b="1" dirty="0">
                <a:latin typeface="+mj-lt"/>
                <a:ea typeface="+mj-ea"/>
                <a:cs typeface="+mj-cs"/>
              </a:rPr>
              <a:t>An inherent risk of exposure to COVID-19 exists in any public place where people are present. COVID-19 is an extremely contagious disease that can lead to severe illness and death. According to the Centers for Disease Control and Prevention, senior citizens and people with underlying conditions are especially vulnerable. By visiting/training with American Spirit Athletics you voluntarily assume all risks related to exposure to COVID-19</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CEE6EB-5BD2-8246-B349-86A639C9E244}"/>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Stay Home?  For How Long?</a:t>
            </a:r>
          </a:p>
        </p:txBody>
      </p:sp>
      <p:graphicFrame>
        <p:nvGraphicFramePr>
          <p:cNvPr id="5" name="Text Placeholder 2">
            <a:extLst>
              <a:ext uri="{FF2B5EF4-FFF2-40B4-BE49-F238E27FC236}">
                <a16:creationId xmlns:a16="http://schemas.microsoft.com/office/drawing/2014/main" id="{9E9A5FDC-377A-4DA2-80C2-BB338C773DD1}"/>
              </a:ext>
            </a:extLst>
          </p:cNvPr>
          <p:cNvGraphicFramePr/>
          <p:nvPr>
            <p:extLst>
              <p:ext uri="{D42A27DB-BD31-4B8C-83A1-F6EECF244321}">
                <p14:modId xmlns:p14="http://schemas.microsoft.com/office/powerpoint/2010/main" val="41521304"/>
              </p:ext>
            </p:extLst>
          </p:nvPr>
        </p:nvGraphicFramePr>
        <p:xfrm>
          <a:off x="228602" y="1813890"/>
          <a:ext cx="8643936" cy="310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50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9F3972-091C-6649-BC04-2BA2C34F8792}"/>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000" dirty="0"/>
              <a:t>COVID-19 SAFER OPERATIONS</a:t>
            </a:r>
          </a:p>
        </p:txBody>
      </p:sp>
      <p:sp>
        <p:nvSpPr>
          <p:cNvPr id="30" name="Freeform: Shape 29">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672510"/>
            <a:ext cx="9141714" cy="1470990"/>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5687" y="0"/>
            <a:ext cx="45683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7244" y="718980"/>
            <a:ext cx="3594158" cy="3708933"/>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91BA37BD-C859-4234-9E57-A4DC01969EA2}"/>
              </a:ext>
            </a:extLst>
          </p:cNvPr>
          <p:cNvPicPr>
            <a:picLocks noChangeAspect="1"/>
          </p:cNvPicPr>
          <p:nvPr/>
        </p:nvPicPr>
        <p:blipFill>
          <a:blip r:embed="rId2"/>
          <a:stretch>
            <a:fillRect/>
          </a:stretch>
        </p:blipFill>
        <p:spPr>
          <a:xfrm>
            <a:off x="5151999" y="842162"/>
            <a:ext cx="3415687" cy="3415687"/>
          </a:xfrm>
          <a:prstGeom prst="rect">
            <a:avLst/>
          </a:prstGeom>
        </p:spPr>
      </p:pic>
    </p:spTree>
    <p:extLst>
      <p:ext uri="{BB962C8B-B14F-4D97-AF65-F5344CB8AC3E}">
        <p14:creationId xmlns:p14="http://schemas.microsoft.com/office/powerpoint/2010/main" val="129957531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FD9712-743F-5247-BACE-D7F3412094A0}"/>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How can ASA operate safely </a:t>
            </a:r>
          </a:p>
        </p:txBody>
      </p:sp>
      <p:graphicFrame>
        <p:nvGraphicFramePr>
          <p:cNvPr id="5" name="Text Placeholder 2">
            <a:extLst>
              <a:ext uri="{FF2B5EF4-FFF2-40B4-BE49-F238E27FC236}">
                <a16:creationId xmlns:a16="http://schemas.microsoft.com/office/drawing/2014/main" id="{1128072C-D2D8-449A-AE23-350EDBC8DC10}"/>
              </a:ext>
            </a:extLst>
          </p:cNvPr>
          <p:cNvGraphicFramePr/>
          <p:nvPr>
            <p:extLst>
              <p:ext uri="{D42A27DB-BD31-4B8C-83A1-F6EECF244321}">
                <p14:modId xmlns:p14="http://schemas.microsoft.com/office/powerpoint/2010/main" val="3099667860"/>
              </p:ext>
            </p:extLst>
          </p:nvPr>
        </p:nvGraphicFramePr>
        <p:xfrm>
          <a:off x="614362" y="1871041"/>
          <a:ext cx="7915275" cy="252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7395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D1F3F4-17A9-7444-8339-2B11FDEB72DA}"/>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400"/>
              <a:t>Physical Distancing</a:t>
            </a:r>
          </a:p>
        </p:txBody>
      </p:sp>
      <p:pic>
        <p:nvPicPr>
          <p:cNvPr id="7" name="Picture 6" descr="A close up of a cactus&#10;&#10;Description automatically generated">
            <a:extLst>
              <a:ext uri="{FF2B5EF4-FFF2-40B4-BE49-F238E27FC236}">
                <a16:creationId xmlns:a16="http://schemas.microsoft.com/office/drawing/2014/main" id="{083DAA3C-0198-6547-B505-29E98F5AF26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124648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F9A069-4C47-2C49-BCF0-38C8FE953D93}"/>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Kids + Sport = People in Motion</a:t>
            </a:r>
          </a:p>
        </p:txBody>
      </p:sp>
      <p:sp>
        <p:nvSpPr>
          <p:cNvPr id="6" name="TextBox 5">
            <a:extLst>
              <a:ext uri="{FF2B5EF4-FFF2-40B4-BE49-F238E27FC236}">
                <a16:creationId xmlns:a16="http://schemas.microsoft.com/office/drawing/2014/main" id="{8BFE07BA-BC96-0148-A30B-3F671A7777F9}"/>
              </a:ext>
            </a:extLst>
          </p:cNvPr>
          <p:cNvSpPr txBox="1"/>
          <p:nvPr/>
        </p:nvSpPr>
        <p:spPr>
          <a:xfrm>
            <a:off x="306124" y="1819081"/>
            <a:ext cx="3351476" cy="2724150"/>
          </a:xfrm>
          <a:prstGeom prst="rect">
            <a:avLst/>
          </a:prstGeom>
        </p:spPr>
        <p:txBody>
          <a:bodyPr vert="horz" lIns="91440" tIns="45720" rIns="91440" bIns="45720" rtlCol="0" anchor="ctr">
            <a:normAutofit/>
          </a:bodyPr>
          <a:lstStyle/>
          <a:p>
            <a:pPr>
              <a:spcBef>
                <a:spcPct val="20000"/>
              </a:spcBef>
              <a:spcAft>
                <a:spcPts val="600"/>
              </a:spcAft>
              <a:buClr>
                <a:schemeClr val="accent1"/>
              </a:buClr>
            </a:pPr>
            <a:r>
              <a:rPr lang="en-US" b="1" dirty="0"/>
              <a:t>Because 6 feet isn’t always 6 feet</a:t>
            </a:r>
          </a:p>
        </p:txBody>
      </p:sp>
      <p:pic>
        <p:nvPicPr>
          <p:cNvPr id="5" name="Picture 4" descr="A close up of a sign&#10;&#10;Description automatically generated">
            <a:extLst>
              <a:ext uri="{FF2B5EF4-FFF2-40B4-BE49-F238E27FC236}">
                <a16:creationId xmlns:a16="http://schemas.microsoft.com/office/drawing/2014/main" id="{074FEEDE-5A48-3F40-B231-23EBFB133914}"/>
              </a:ext>
            </a:extLst>
          </p:cNvPr>
          <p:cNvPicPr>
            <a:picLocks noChangeAspect="1"/>
          </p:cNvPicPr>
          <p:nvPr/>
        </p:nvPicPr>
        <p:blipFill>
          <a:blip r:embed="rId3"/>
          <a:stretch>
            <a:fillRect/>
          </a:stretch>
        </p:blipFill>
        <p:spPr>
          <a:xfrm>
            <a:off x="4086911" y="1558212"/>
            <a:ext cx="4805658" cy="341201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99192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78B340-2747-7445-B3F7-64DB55460947}"/>
              </a:ext>
            </a:extLst>
          </p:cNvPr>
          <p:cNvSpPr>
            <a:spLocks noGrp="1"/>
          </p:cNvSpPr>
          <p:nvPr>
            <p:ph type="title"/>
          </p:nvPr>
        </p:nvSpPr>
        <p:spPr>
          <a:xfrm>
            <a:off x="607500" y="335391"/>
            <a:ext cx="7928998" cy="727837"/>
          </a:xfrm>
        </p:spPr>
        <p:txBody>
          <a:bodyPr vert="horz" lIns="91440" tIns="45720" rIns="91440" bIns="45720" rtlCol="0" anchor="b">
            <a:normAutofit fontScale="90000"/>
          </a:bodyPr>
          <a:lstStyle/>
          <a:p>
            <a:pPr defTabSz="457200">
              <a:spcBef>
                <a:spcPct val="0"/>
              </a:spcBef>
            </a:pPr>
            <a:r>
              <a:rPr lang="en-US" sz="4000" dirty="0"/>
              <a:t>Physical Distancing Strategies-</a:t>
            </a:r>
            <a:br>
              <a:rPr lang="en-US" sz="4000" dirty="0"/>
            </a:br>
            <a:r>
              <a:rPr lang="en-US" sz="1800" dirty="0"/>
              <a:t>We will continue to follow state, local, national guidance that also directs to information from the American Academy of Pediatrics (and for our specific activities)</a:t>
            </a:r>
          </a:p>
        </p:txBody>
      </p:sp>
      <p:graphicFrame>
        <p:nvGraphicFramePr>
          <p:cNvPr id="5" name="Text Placeholder 2">
            <a:extLst>
              <a:ext uri="{FF2B5EF4-FFF2-40B4-BE49-F238E27FC236}">
                <a16:creationId xmlns:a16="http://schemas.microsoft.com/office/drawing/2014/main" id="{B9DD9486-F164-4B77-8799-5AE8F8878F64}"/>
              </a:ext>
            </a:extLst>
          </p:cNvPr>
          <p:cNvGraphicFramePr/>
          <p:nvPr>
            <p:extLst>
              <p:ext uri="{D42A27DB-BD31-4B8C-83A1-F6EECF244321}">
                <p14:modId xmlns:p14="http://schemas.microsoft.com/office/powerpoint/2010/main" val="3018907633"/>
              </p:ext>
            </p:extLst>
          </p:nvPr>
        </p:nvGraphicFramePr>
        <p:xfrm>
          <a:off x="614362" y="1871041"/>
          <a:ext cx="7915275" cy="252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73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9A91B6-66B1-4D40-9058-0E792C67DD5F}"/>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000" dirty="0"/>
              <a:t>Gym Organization &amp; Operation</a:t>
            </a:r>
          </a:p>
        </p:txBody>
      </p:sp>
      <p:pic>
        <p:nvPicPr>
          <p:cNvPr id="4" name="Picture 3" descr="A close up of a cactus&#10;&#10;Description automatically generated">
            <a:extLst>
              <a:ext uri="{FF2B5EF4-FFF2-40B4-BE49-F238E27FC236}">
                <a16:creationId xmlns:a16="http://schemas.microsoft.com/office/drawing/2014/main" id="{7C9F922F-6382-8041-AD66-7665082E2C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72396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3ACDF14-49EC-1040-BBAA-B2D6994E443F}"/>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Gym Organizational Changes</a:t>
            </a:r>
          </a:p>
        </p:txBody>
      </p:sp>
      <p:graphicFrame>
        <p:nvGraphicFramePr>
          <p:cNvPr id="14" name="Text Placeholder 2">
            <a:extLst>
              <a:ext uri="{FF2B5EF4-FFF2-40B4-BE49-F238E27FC236}">
                <a16:creationId xmlns:a16="http://schemas.microsoft.com/office/drawing/2014/main" id="{5840E12F-1669-4619-ABE3-83A6416C66CB}"/>
              </a:ext>
            </a:extLst>
          </p:cNvPr>
          <p:cNvGraphicFramePr/>
          <p:nvPr>
            <p:extLst>
              <p:ext uri="{D42A27DB-BD31-4B8C-83A1-F6EECF244321}">
                <p14:modId xmlns:p14="http://schemas.microsoft.com/office/powerpoint/2010/main" val="2786467309"/>
              </p:ext>
            </p:extLst>
          </p:nvPr>
        </p:nvGraphicFramePr>
        <p:xfrm>
          <a:off x="614362" y="1911485"/>
          <a:ext cx="7915275" cy="248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83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37C324-9C0B-284C-85BF-7A3315161112}"/>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Gym Operational Changes</a:t>
            </a:r>
          </a:p>
        </p:txBody>
      </p:sp>
      <p:graphicFrame>
        <p:nvGraphicFramePr>
          <p:cNvPr id="5" name="Text Placeholder 2">
            <a:extLst>
              <a:ext uri="{FF2B5EF4-FFF2-40B4-BE49-F238E27FC236}">
                <a16:creationId xmlns:a16="http://schemas.microsoft.com/office/drawing/2014/main" id="{C5682CEA-CA37-4E7B-803B-5508D5238AC6}"/>
              </a:ext>
            </a:extLst>
          </p:cNvPr>
          <p:cNvGraphicFramePr/>
          <p:nvPr>
            <p:extLst>
              <p:ext uri="{D42A27DB-BD31-4B8C-83A1-F6EECF244321}">
                <p14:modId xmlns:p14="http://schemas.microsoft.com/office/powerpoint/2010/main" val="3532275725"/>
              </p:ext>
            </p:extLst>
          </p:nvPr>
        </p:nvGraphicFramePr>
        <p:xfrm>
          <a:off x="376518" y="1714501"/>
          <a:ext cx="8510307" cy="2929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385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BFDE24-A00B-0341-892C-8711491EC683}"/>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Gym Operations</a:t>
            </a:r>
          </a:p>
        </p:txBody>
      </p:sp>
      <p:graphicFrame>
        <p:nvGraphicFramePr>
          <p:cNvPr id="5" name="Text Placeholder 2">
            <a:extLst>
              <a:ext uri="{FF2B5EF4-FFF2-40B4-BE49-F238E27FC236}">
                <a16:creationId xmlns:a16="http://schemas.microsoft.com/office/drawing/2014/main" id="{D877F375-96DE-468C-B1FB-AF9C57969F10}"/>
              </a:ext>
            </a:extLst>
          </p:cNvPr>
          <p:cNvGraphicFramePr/>
          <p:nvPr>
            <p:extLst>
              <p:ext uri="{D42A27DB-BD31-4B8C-83A1-F6EECF244321}">
                <p14:modId xmlns:p14="http://schemas.microsoft.com/office/powerpoint/2010/main" val="1562172184"/>
              </p:ext>
            </p:extLst>
          </p:nvPr>
        </p:nvGraphicFramePr>
        <p:xfrm>
          <a:off x="573741" y="1691747"/>
          <a:ext cx="8350343" cy="296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3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4"/>
        <p:cNvGrpSpPr/>
        <p:nvPr/>
      </p:nvGrpSpPr>
      <p:grpSpPr>
        <a:xfrm>
          <a:off x="0" y="0"/>
          <a:ext cx="0" cy="0"/>
          <a:chOff x="0" y="0"/>
          <a:chExt cx="0" cy="0"/>
        </a:xfrm>
      </p:grpSpPr>
      <p:sp>
        <p:nvSpPr>
          <p:cNvPr id="90"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92" name="Rectangle 91">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88043" y="488043"/>
            <a:ext cx="51435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5" name="Google Shape;75;p14"/>
          <p:cNvSpPr txBox="1">
            <a:spLocks noGrp="1"/>
          </p:cNvSpPr>
          <p:nvPr>
            <p:ph type="title"/>
          </p:nvPr>
        </p:nvSpPr>
        <p:spPr>
          <a:xfrm>
            <a:off x="338635" y="1301142"/>
            <a:ext cx="3045587" cy="2541216"/>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5000" dirty="0">
                <a:latin typeface="+mn-lt"/>
              </a:rPr>
              <a:t>What is COVID-19?</a:t>
            </a:r>
          </a:p>
        </p:txBody>
      </p:sp>
      <p:sp>
        <p:nvSpPr>
          <p:cNvPr id="76" name="Google Shape;76;p14"/>
          <p:cNvSpPr txBox="1">
            <a:spLocks noGrp="1"/>
          </p:cNvSpPr>
          <p:nvPr>
            <p:ph type="body" idx="1"/>
          </p:nvPr>
        </p:nvSpPr>
        <p:spPr>
          <a:xfrm>
            <a:off x="4506051" y="734244"/>
            <a:ext cx="4023913" cy="3675011"/>
          </a:xfrm>
          <a:prstGeom prst="rect">
            <a:avLst/>
          </a:prstGeom>
          <a:effectLst/>
        </p:spPr>
        <p:txBody>
          <a:bodyPr spcFirstLastPara="1" vert="horz" lIns="91440" tIns="45720" rIns="91440" bIns="45720" rtlCol="0" anchor="ctr" anchorCtr="0">
            <a:normAutofit/>
          </a:bodyPr>
          <a:lstStyle/>
          <a:p>
            <a:pPr marL="0" lvl="0" indent="0" defTabSz="457200">
              <a:spcBef>
                <a:spcPct val="20000"/>
              </a:spcBef>
              <a:spcAft>
                <a:spcPts val="600"/>
              </a:spcAft>
              <a:buFont typeface="Wingdings 2" charset="2"/>
              <a:buChar char=""/>
            </a:pPr>
            <a:r>
              <a:rPr lang="en-US" sz="1600" dirty="0">
                <a:sym typeface="Arial"/>
              </a:rPr>
              <a:t>Coronavirus disease 2019 (COVID-19) is an illness caused by a novel (New) virus that spreads from person to person</a:t>
            </a:r>
          </a:p>
          <a:p>
            <a:pPr marL="0" lvl="0" indent="0" defTabSz="457200">
              <a:spcBef>
                <a:spcPct val="20000"/>
              </a:spcBef>
              <a:spcAft>
                <a:spcPts val="600"/>
              </a:spcAft>
              <a:buFont typeface="Wingdings 2" charset="2"/>
              <a:buChar char=""/>
            </a:pPr>
            <a:r>
              <a:rPr lang="en-US" sz="1600" dirty="0">
                <a:sym typeface="Arial"/>
              </a:rPr>
              <a:t>Coronaviruses are a large family of viruses that are common in people and many different species of animals.  </a:t>
            </a:r>
          </a:p>
          <a:p>
            <a:pPr marL="0" lvl="0" indent="0" defTabSz="457200">
              <a:spcBef>
                <a:spcPct val="20000"/>
              </a:spcBef>
              <a:spcAft>
                <a:spcPts val="600"/>
              </a:spcAft>
              <a:buFont typeface="Wingdings 2" charset="2"/>
              <a:buChar char=""/>
            </a:pPr>
            <a:r>
              <a:rPr lang="en-US" sz="1600" dirty="0">
                <a:sym typeface="Roboto"/>
              </a:rPr>
              <a:t>Coronaviruses usually cause mild to moderate upper-respiratory tract illnesses, like the common cold</a:t>
            </a:r>
            <a:endParaRPr lang="en-US" sz="1600" dirty="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BA0261-3EE0-A647-8054-1E8481F34496}"/>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000"/>
              <a:t>Participants, Staff &amp; Spectators</a:t>
            </a:r>
          </a:p>
        </p:txBody>
      </p:sp>
      <p:pic>
        <p:nvPicPr>
          <p:cNvPr id="9" name="Picture 8" descr="A close up of a cactus&#10;&#10;Description automatically generated">
            <a:extLst>
              <a:ext uri="{FF2B5EF4-FFF2-40B4-BE49-F238E27FC236}">
                <a16:creationId xmlns:a16="http://schemas.microsoft.com/office/drawing/2014/main" id="{7E2E0137-115D-0642-B4F9-EE1468E7A23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96037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alking down a street&#10;&#10;Description automatically generated">
            <a:extLst>
              <a:ext uri="{FF2B5EF4-FFF2-40B4-BE49-F238E27FC236}">
                <a16:creationId xmlns:a16="http://schemas.microsoft.com/office/drawing/2014/main" id="{4D5316D9-E6C1-D042-8A38-A390E4DC815E}"/>
              </a:ext>
            </a:extLst>
          </p:cNvPr>
          <p:cNvPicPr>
            <a:picLocks noChangeAspect="1"/>
          </p:cNvPicPr>
          <p:nvPr/>
        </p:nvPicPr>
        <p:blipFill rotWithShape="1">
          <a:blip r:embed="rId3">
            <a:alphaModFix amt="40000"/>
          </a:blip>
          <a:srcRect/>
          <a:stretch/>
        </p:blipFill>
        <p:spPr>
          <a:xfrm>
            <a:off x="20" y="10"/>
            <a:ext cx="9143980" cy="5143490"/>
          </a:xfrm>
          <a:prstGeom prst="rect">
            <a:avLst/>
          </a:prstGeom>
        </p:spPr>
      </p:pic>
      <p:sp>
        <p:nvSpPr>
          <p:cNvPr id="2" name="Title 1">
            <a:extLst>
              <a:ext uri="{FF2B5EF4-FFF2-40B4-BE49-F238E27FC236}">
                <a16:creationId xmlns:a16="http://schemas.microsoft.com/office/drawing/2014/main" id="{7AB38D90-7017-4347-BE24-7F55951B8144}"/>
              </a:ext>
            </a:extLst>
          </p:cNvPr>
          <p:cNvSpPr>
            <a:spLocks noGrp="1"/>
          </p:cNvSpPr>
          <p:nvPr>
            <p:ph type="title"/>
          </p:nvPr>
        </p:nvSpPr>
        <p:spPr>
          <a:xfrm>
            <a:off x="641476" y="405348"/>
            <a:ext cx="7929000" cy="2799340"/>
          </a:xfrm>
        </p:spPr>
        <p:txBody>
          <a:bodyPr vert="horz" lIns="91440" tIns="45720" rIns="91440" bIns="45720" rtlCol="0" anchor="b">
            <a:normAutofit/>
          </a:bodyPr>
          <a:lstStyle/>
          <a:p>
            <a:pPr defTabSz="457200">
              <a:spcBef>
                <a:spcPct val="0"/>
              </a:spcBef>
            </a:pPr>
            <a:r>
              <a:rPr lang="en-US" sz="5400" dirty="0"/>
              <a:t>We think you are INCREDIBLE…</a:t>
            </a:r>
          </a:p>
        </p:txBody>
      </p:sp>
      <p:sp>
        <p:nvSpPr>
          <p:cNvPr id="3" name="Text Placeholder 2">
            <a:extLst>
              <a:ext uri="{FF2B5EF4-FFF2-40B4-BE49-F238E27FC236}">
                <a16:creationId xmlns:a16="http://schemas.microsoft.com/office/drawing/2014/main" id="{78B3DA3C-393B-CA4B-8E09-0018B72954DB}"/>
              </a:ext>
            </a:extLst>
          </p:cNvPr>
          <p:cNvSpPr>
            <a:spLocks noGrp="1"/>
          </p:cNvSpPr>
          <p:nvPr>
            <p:ph type="body" idx="1"/>
          </p:nvPr>
        </p:nvSpPr>
        <p:spPr>
          <a:xfrm>
            <a:off x="1360549" y="3512175"/>
            <a:ext cx="7658100" cy="789166"/>
          </a:xfrm>
        </p:spPr>
        <p:txBody>
          <a:bodyPr vert="horz" lIns="91440" tIns="45720" rIns="91440" bIns="45720" rtlCol="0" anchor="t">
            <a:noAutofit/>
          </a:bodyPr>
          <a:lstStyle/>
          <a:p>
            <a:pPr marL="0" indent="0" defTabSz="457200">
              <a:lnSpc>
                <a:spcPct val="90000"/>
              </a:lnSpc>
              <a:spcBef>
                <a:spcPct val="20000"/>
              </a:spcBef>
              <a:spcAft>
                <a:spcPts val="600"/>
              </a:spcAft>
              <a:buNone/>
            </a:pPr>
            <a:r>
              <a:rPr lang="en-US" sz="1800" dirty="0"/>
              <a:t>That is why ASA Staff will utilize Masks &amp; Gloves Personal Protection Equipment (PPE) during assigned times and while performing specified duties at ASA &amp; our Participants and Spectators will wear masks when entering &amp; exiting the building and if/as required by MCAGCC/MAGTFTC, City of 29 Palms and or CA guidelines.</a:t>
            </a:r>
          </a:p>
        </p:txBody>
      </p:sp>
    </p:spTree>
    <p:extLst>
      <p:ext uri="{BB962C8B-B14F-4D97-AF65-F5344CB8AC3E}">
        <p14:creationId xmlns:p14="http://schemas.microsoft.com/office/powerpoint/2010/main" val="233753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9667D5C-42E0-1146-B4E7-4014ED93C04D}"/>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lnSpc>
                <a:spcPct val="90000"/>
              </a:lnSpc>
              <a:spcBef>
                <a:spcPct val="0"/>
              </a:spcBef>
            </a:pPr>
            <a:r>
              <a:rPr lang="en-US" sz="3400" dirty="0"/>
              <a:t>All Staff, Participants &amp; Spectators Must</a:t>
            </a:r>
          </a:p>
        </p:txBody>
      </p:sp>
      <p:graphicFrame>
        <p:nvGraphicFramePr>
          <p:cNvPr id="5" name="Text Placeholder 2">
            <a:extLst>
              <a:ext uri="{FF2B5EF4-FFF2-40B4-BE49-F238E27FC236}">
                <a16:creationId xmlns:a16="http://schemas.microsoft.com/office/drawing/2014/main" id="{6AAEB104-1CB0-47D8-BCFD-6B7AA62D17D8}"/>
              </a:ext>
            </a:extLst>
          </p:cNvPr>
          <p:cNvGraphicFramePr/>
          <p:nvPr>
            <p:extLst>
              <p:ext uri="{D42A27DB-BD31-4B8C-83A1-F6EECF244321}">
                <p14:modId xmlns:p14="http://schemas.microsoft.com/office/powerpoint/2010/main" val="1613061451"/>
              </p:ext>
            </p:extLst>
          </p:nvPr>
        </p:nvGraphicFramePr>
        <p:xfrm>
          <a:off x="614362" y="1871040"/>
          <a:ext cx="8089371" cy="3084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19838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7989-AFB0-9242-9E57-40104B787AEC}"/>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Screening Procedures</a:t>
            </a:r>
          </a:p>
        </p:txBody>
      </p:sp>
      <p:graphicFrame>
        <p:nvGraphicFramePr>
          <p:cNvPr id="107" name="Text Placeholder 2">
            <a:extLst>
              <a:ext uri="{FF2B5EF4-FFF2-40B4-BE49-F238E27FC236}">
                <a16:creationId xmlns:a16="http://schemas.microsoft.com/office/drawing/2014/main" id="{1AC2ECD7-64A5-4C3C-91F9-064BBAC85519}"/>
              </a:ext>
            </a:extLst>
          </p:cNvPr>
          <p:cNvGraphicFramePr/>
          <p:nvPr>
            <p:extLst>
              <p:ext uri="{D42A27DB-BD31-4B8C-83A1-F6EECF244321}">
                <p14:modId xmlns:p14="http://schemas.microsoft.com/office/powerpoint/2010/main" val="326382226"/>
              </p:ext>
            </p:extLst>
          </p:nvPr>
        </p:nvGraphicFramePr>
        <p:xfrm>
          <a:off x="614034" y="1666715"/>
          <a:ext cx="7915930" cy="2727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59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BFDE24-A00B-0341-892C-8711491EC683}"/>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Participant Changes</a:t>
            </a:r>
          </a:p>
        </p:txBody>
      </p:sp>
      <p:graphicFrame>
        <p:nvGraphicFramePr>
          <p:cNvPr id="5" name="Text Placeholder 2">
            <a:extLst>
              <a:ext uri="{FF2B5EF4-FFF2-40B4-BE49-F238E27FC236}">
                <a16:creationId xmlns:a16="http://schemas.microsoft.com/office/drawing/2014/main" id="{D877F375-96DE-468C-B1FB-AF9C57969F10}"/>
              </a:ext>
            </a:extLst>
          </p:cNvPr>
          <p:cNvGraphicFramePr/>
          <p:nvPr>
            <p:extLst>
              <p:ext uri="{D42A27DB-BD31-4B8C-83A1-F6EECF244321}">
                <p14:modId xmlns:p14="http://schemas.microsoft.com/office/powerpoint/2010/main" val="1081690643"/>
              </p:ext>
            </p:extLst>
          </p:nvPr>
        </p:nvGraphicFramePr>
        <p:xfrm>
          <a:off x="614362" y="1911485"/>
          <a:ext cx="8079695" cy="309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25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1EC77B-827E-C64D-BAC9-9013B9D9BC79}"/>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Participant Changes</a:t>
            </a:r>
          </a:p>
        </p:txBody>
      </p:sp>
      <p:graphicFrame>
        <p:nvGraphicFramePr>
          <p:cNvPr id="12" name="Text Placeholder 2">
            <a:extLst>
              <a:ext uri="{FF2B5EF4-FFF2-40B4-BE49-F238E27FC236}">
                <a16:creationId xmlns:a16="http://schemas.microsoft.com/office/drawing/2014/main" id="{129D7FCB-88FF-434C-AB62-CD2F39CB47EC}"/>
              </a:ext>
            </a:extLst>
          </p:cNvPr>
          <p:cNvGraphicFramePr/>
          <p:nvPr>
            <p:extLst>
              <p:ext uri="{D42A27DB-BD31-4B8C-83A1-F6EECF244321}">
                <p14:modId xmlns:p14="http://schemas.microsoft.com/office/powerpoint/2010/main" val="3365894492"/>
              </p:ext>
            </p:extLst>
          </p:nvPr>
        </p:nvGraphicFramePr>
        <p:xfrm>
          <a:off x="322729" y="1839766"/>
          <a:ext cx="8529637" cy="29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1069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22" name="Rectangle 121">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787973" y="787976"/>
            <a:ext cx="5143498" cy="3567551"/>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C77989-AFB0-9242-9E57-40104B787AEC}"/>
              </a:ext>
            </a:extLst>
          </p:cNvPr>
          <p:cNvSpPr>
            <a:spLocks noGrp="1"/>
          </p:cNvSpPr>
          <p:nvPr>
            <p:ph type="title"/>
          </p:nvPr>
        </p:nvSpPr>
        <p:spPr>
          <a:xfrm>
            <a:off x="481315" y="1438689"/>
            <a:ext cx="2524079" cy="2998226"/>
          </a:xfrm>
        </p:spPr>
        <p:txBody>
          <a:bodyPr vert="horz" lIns="91440" tIns="45720" rIns="91440" bIns="45720" rtlCol="0" anchor="t">
            <a:normAutofit/>
          </a:bodyPr>
          <a:lstStyle/>
          <a:p>
            <a:pPr defTabSz="457200">
              <a:spcBef>
                <a:spcPct val="0"/>
              </a:spcBef>
            </a:pPr>
            <a:r>
              <a:rPr lang="en-US" sz="3300" dirty="0"/>
              <a:t>All Staff</a:t>
            </a:r>
          </a:p>
        </p:txBody>
      </p:sp>
      <p:graphicFrame>
        <p:nvGraphicFramePr>
          <p:cNvPr id="107" name="Text Placeholder 2">
            <a:extLst>
              <a:ext uri="{FF2B5EF4-FFF2-40B4-BE49-F238E27FC236}">
                <a16:creationId xmlns:a16="http://schemas.microsoft.com/office/drawing/2014/main" id="{1AC2ECD7-64A5-4C3C-91F9-064BBAC85519}"/>
              </a:ext>
            </a:extLst>
          </p:cNvPr>
          <p:cNvGraphicFramePr/>
          <p:nvPr>
            <p:extLst>
              <p:ext uri="{D42A27DB-BD31-4B8C-83A1-F6EECF244321}">
                <p14:modId xmlns:p14="http://schemas.microsoft.com/office/powerpoint/2010/main" val="3711398996"/>
              </p:ext>
            </p:extLst>
          </p:nvPr>
        </p:nvGraphicFramePr>
        <p:xfrm>
          <a:off x="3645726" y="214008"/>
          <a:ext cx="5303721" cy="47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14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C77989-AFB0-9242-9E57-40104B787AEC}"/>
              </a:ext>
            </a:extLst>
          </p:cNvPr>
          <p:cNvSpPr>
            <a:spLocks noGrp="1"/>
          </p:cNvSpPr>
          <p:nvPr>
            <p:ph type="title"/>
          </p:nvPr>
        </p:nvSpPr>
        <p:spPr>
          <a:xfrm>
            <a:off x="481315" y="1265464"/>
            <a:ext cx="2452097" cy="2983513"/>
          </a:xfrm>
        </p:spPr>
        <p:txBody>
          <a:bodyPr vert="horz" lIns="91440" tIns="45720" rIns="91440" bIns="45720" rtlCol="0" anchor="t">
            <a:normAutofit/>
          </a:bodyPr>
          <a:lstStyle/>
          <a:p>
            <a:pPr defTabSz="457200">
              <a:spcBef>
                <a:spcPct val="0"/>
              </a:spcBef>
            </a:pPr>
            <a:r>
              <a:rPr lang="en-US" sz="3300" dirty="0"/>
              <a:t>Protocol for Coaching Staff</a:t>
            </a:r>
          </a:p>
        </p:txBody>
      </p:sp>
      <p:graphicFrame>
        <p:nvGraphicFramePr>
          <p:cNvPr id="80" name="Text Placeholder 2">
            <a:extLst>
              <a:ext uri="{FF2B5EF4-FFF2-40B4-BE49-F238E27FC236}">
                <a16:creationId xmlns:a16="http://schemas.microsoft.com/office/drawing/2014/main" id="{3DDB8AE3-2575-4199-803E-AFB4A0292FFC}"/>
              </a:ext>
            </a:extLst>
          </p:cNvPr>
          <p:cNvGraphicFramePr/>
          <p:nvPr>
            <p:extLst>
              <p:ext uri="{D42A27DB-BD31-4B8C-83A1-F6EECF244321}">
                <p14:modId xmlns:p14="http://schemas.microsoft.com/office/powerpoint/2010/main" val="1946598043"/>
              </p:ext>
            </p:extLst>
          </p:nvPr>
        </p:nvGraphicFramePr>
        <p:xfrm>
          <a:off x="3857711" y="167519"/>
          <a:ext cx="5155659" cy="4688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12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976CB81B-5A6F-3F44-AF4E-55CE5C32DBED}"/>
              </a:ext>
            </a:extLst>
          </p:cNvPr>
          <p:cNvSpPr txBox="1"/>
          <p:nvPr/>
        </p:nvSpPr>
        <p:spPr>
          <a:xfrm>
            <a:off x="338635" y="1350168"/>
            <a:ext cx="2583158" cy="3180852"/>
          </a:xfrm>
          <a:prstGeom prst="rect">
            <a:avLst/>
          </a:prstGeom>
        </p:spPr>
        <p:txBody>
          <a:bodyPr vert="horz" lIns="91440" tIns="45720" rIns="91440" bIns="45720" rtlCol="0" anchor="t">
            <a:normAutofit/>
          </a:bodyPr>
          <a:lstStyle/>
          <a:p>
            <a:pPr>
              <a:spcBef>
                <a:spcPct val="0"/>
              </a:spcBef>
              <a:spcAft>
                <a:spcPts val="600"/>
              </a:spcAft>
            </a:pPr>
            <a:r>
              <a:rPr lang="en-US" sz="3300" b="1">
                <a:solidFill>
                  <a:srgbClr val="FEFEFE"/>
                </a:solidFill>
                <a:latin typeface="+mj-lt"/>
                <a:ea typeface="+mj-ea"/>
                <a:cs typeface="+mj-cs"/>
              </a:rPr>
              <a:t>We still need to keep things fun! </a:t>
            </a:r>
          </a:p>
        </p:txBody>
      </p:sp>
      <p:pic>
        <p:nvPicPr>
          <p:cNvPr id="5" name="Picture 4" descr="A person posing for the camera&#10;&#10;Description automatically generated">
            <a:extLst>
              <a:ext uri="{FF2B5EF4-FFF2-40B4-BE49-F238E27FC236}">
                <a16:creationId xmlns:a16="http://schemas.microsoft.com/office/drawing/2014/main" id="{8FE922E2-9736-AA4F-A7FF-8E831661C673}"/>
              </a:ext>
            </a:extLst>
          </p:cNvPr>
          <p:cNvPicPr>
            <a:picLocks noChangeAspect="1"/>
          </p:cNvPicPr>
          <p:nvPr/>
        </p:nvPicPr>
        <p:blipFill>
          <a:blip r:embed="rId3"/>
          <a:stretch>
            <a:fillRect/>
          </a:stretch>
        </p:blipFill>
        <p:spPr>
          <a:xfrm>
            <a:off x="4407228" y="44132"/>
            <a:ext cx="3735286" cy="509936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73282582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802D35-9293-8846-B63E-06DAD607649D}"/>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400" dirty="0"/>
              <a:t>Enhanced Cleaning Protocols</a:t>
            </a:r>
          </a:p>
        </p:txBody>
      </p:sp>
      <p:pic>
        <p:nvPicPr>
          <p:cNvPr id="4" name="Picture 3" descr="A close up of a cactus&#10;&#10;Description automatically generated">
            <a:extLst>
              <a:ext uri="{FF2B5EF4-FFF2-40B4-BE49-F238E27FC236}">
                <a16:creationId xmlns:a16="http://schemas.microsoft.com/office/drawing/2014/main" id="{AB90FD9F-1C57-FB4E-9124-866C06BF692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105435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
        <p:cNvGrpSpPr/>
        <p:nvPr/>
      </p:nvGrpSpPr>
      <p:grpSpPr>
        <a:xfrm>
          <a:off x="0" y="0"/>
          <a:ext cx="0" cy="0"/>
          <a:chOff x="0" y="0"/>
          <a:chExt cx="0" cy="0"/>
        </a:xfrm>
      </p:grpSpPr>
      <p:sp>
        <p:nvSpPr>
          <p:cNvPr id="93"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95" name="Rectangle 94">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oogle Shape;83;p15"/>
          <p:cNvPicPr preferRelativeResize="0"/>
          <p:nvPr/>
        </p:nvPicPr>
        <p:blipFill rotWithShape="1">
          <a:blip r:embed="rId3">
            <a:alphaModFix amt="40000"/>
          </a:blip>
          <a:srcRect t="32749" b="11001"/>
          <a:stretch/>
        </p:blipFill>
        <p:spPr>
          <a:xfrm>
            <a:off x="20" y="10"/>
            <a:ext cx="9143980" cy="5143490"/>
          </a:xfrm>
          <a:prstGeom prst="rect">
            <a:avLst/>
          </a:prstGeom>
          <a:noFill/>
        </p:spPr>
      </p:pic>
      <p:sp>
        <p:nvSpPr>
          <p:cNvPr id="81" name="Google Shape;81;p15"/>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3200" dirty="0"/>
              <a:t>How is COVID 19 transmitted and spread?</a:t>
            </a:r>
          </a:p>
        </p:txBody>
      </p:sp>
      <p:sp>
        <p:nvSpPr>
          <p:cNvPr id="82" name="Google Shape;82;p15"/>
          <p:cNvSpPr txBox="1">
            <a:spLocks noGrp="1"/>
          </p:cNvSpPr>
          <p:nvPr>
            <p:ph type="body" idx="1"/>
          </p:nvPr>
        </p:nvSpPr>
        <p:spPr>
          <a:xfrm>
            <a:off x="523723" y="1994092"/>
            <a:ext cx="7915930" cy="2273107"/>
          </a:xfrm>
          <a:prstGeom prst="rect">
            <a:avLst/>
          </a:prstGeom>
        </p:spPr>
        <p:txBody>
          <a:bodyPr spcFirstLastPara="1" vert="horz" lIns="91440" tIns="45720" rIns="91440" bIns="45720" rtlCol="0" anchor="ctr" anchorCtr="0">
            <a:normAutofit/>
          </a:bodyPr>
          <a:lstStyle/>
          <a:p>
            <a:pPr marL="0" lvl="0" indent="0" defTabSz="457200">
              <a:spcBef>
                <a:spcPct val="20000"/>
              </a:spcBef>
              <a:spcAft>
                <a:spcPts val="600"/>
              </a:spcAft>
              <a:buNone/>
            </a:pPr>
            <a:r>
              <a:rPr lang="en-US" sz="1800" b="1" dirty="0">
                <a:sym typeface="Roboto"/>
              </a:rPr>
              <a:t>COVID-19 is thought to be primarily spread through person to person including:</a:t>
            </a:r>
            <a:endParaRPr lang="en-US" b="1" dirty="0">
              <a:sym typeface="Roboto"/>
            </a:endParaRPr>
          </a:p>
          <a:p>
            <a:pPr indent="-320675" defTabSz="457200">
              <a:spcBef>
                <a:spcPct val="20000"/>
              </a:spcBef>
              <a:spcAft>
                <a:spcPts val="600"/>
              </a:spcAft>
              <a:buSzPts val="1450"/>
              <a:buFont typeface="Wingdings 2" charset="2"/>
              <a:buChar char=""/>
            </a:pPr>
            <a:r>
              <a:rPr lang="en-US" sz="1400" dirty="0">
                <a:sym typeface="Roboto"/>
              </a:rPr>
              <a:t>Between people who are within 6 feet (or 2 arms length) of each other</a:t>
            </a:r>
          </a:p>
          <a:p>
            <a:pPr indent="-320675" defTabSz="457200">
              <a:spcBef>
                <a:spcPct val="20000"/>
              </a:spcBef>
              <a:spcAft>
                <a:spcPts val="600"/>
              </a:spcAft>
              <a:buSzPts val="1450"/>
              <a:buFont typeface="Wingdings 2" charset="2"/>
              <a:buChar char=""/>
            </a:pPr>
            <a:r>
              <a:rPr lang="en-US" sz="1400" dirty="0">
                <a:sym typeface="Roboto"/>
              </a:rPr>
              <a:t>Through respiratory droplets produced when an infected person coughs, sneezes or talks. </a:t>
            </a:r>
          </a:p>
          <a:p>
            <a:pPr indent="-320675" defTabSz="457200">
              <a:spcBef>
                <a:spcPct val="20000"/>
              </a:spcBef>
              <a:spcAft>
                <a:spcPts val="600"/>
              </a:spcAft>
              <a:buSzPts val="1450"/>
              <a:buFont typeface="Wingdings 2" charset="2"/>
              <a:buChar char=""/>
            </a:pPr>
            <a:r>
              <a:rPr lang="en-US" sz="1400" dirty="0">
                <a:sym typeface="Roboto"/>
              </a:rPr>
              <a:t>Touching a surface that has the virus droplets on it and then touching your mouth, nose, or eyes.</a:t>
            </a:r>
          </a:p>
          <a:p>
            <a:pPr marL="457200" lvl="0" indent="-314325" defTabSz="457200">
              <a:spcBef>
                <a:spcPct val="20000"/>
              </a:spcBef>
              <a:spcAft>
                <a:spcPts val="600"/>
              </a:spcAft>
              <a:buSzPts val="1350"/>
              <a:buFont typeface="Wingdings 2" charset="2"/>
              <a:buChar char=""/>
            </a:pPr>
            <a:r>
              <a:rPr lang="en-US" sz="1400" dirty="0">
                <a:sym typeface="Roboto"/>
              </a:rPr>
              <a:t>The virus can be spread by people not showing symptoms</a:t>
            </a:r>
          </a:p>
          <a:p>
            <a:pPr marL="0" lvl="0" indent="0" defTabSz="457200">
              <a:spcBef>
                <a:spcPct val="20000"/>
              </a:spcBef>
              <a:spcAft>
                <a:spcPts val="600"/>
              </a:spcAft>
              <a:buNone/>
            </a:pPr>
            <a:endParaRPr lang="en-US" dirty="0">
              <a:sym typeface="Roboto"/>
            </a:endParaRPr>
          </a:p>
          <a:p>
            <a:pPr marL="0" lvl="0" indent="0" defTabSz="457200">
              <a:spcBef>
                <a:spcPct val="20000"/>
              </a:spcBef>
              <a:spcAft>
                <a:spcPts val="600"/>
              </a:spcAft>
              <a:buFont typeface="Wingdings 2" charset="2"/>
              <a:buChar cha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FB5868-90DF-8D4A-8B30-C07DF13E7594}"/>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Cleaning Processes Modifications</a:t>
            </a:r>
          </a:p>
        </p:txBody>
      </p:sp>
      <p:graphicFrame>
        <p:nvGraphicFramePr>
          <p:cNvPr id="5" name="Text Placeholder 2">
            <a:extLst>
              <a:ext uri="{FF2B5EF4-FFF2-40B4-BE49-F238E27FC236}">
                <a16:creationId xmlns:a16="http://schemas.microsoft.com/office/drawing/2014/main" id="{41CCFF88-D40C-4C7E-B4FB-79FAD660462A}"/>
              </a:ext>
            </a:extLst>
          </p:cNvPr>
          <p:cNvGraphicFramePr/>
          <p:nvPr>
            <p:extLst>
              <p:ext uri="{D42A27DB-BD31-4B8C-83A1-F6EECF244321}">
                <p14:modId xmlns:p14="http://schemas.microsoft.com/office/powerpoint/2010/main" val="1425421031"/>
              </p:ext>
            </p:extLst>
          </p:nvPr>
        </p:nvGraphicFramePr>
        <p:xfrm>
          <a:off x="614362" y="1911485"/>
          <a:ext cx="7915275" cy="248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895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B0B3E07-CE5C-DE48-B5E4-E8B9A2F1D7ED}"/>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400"/>
              <a:t>Staff &amp; Participant Education</a:t>
            </a:r>
          </a:p>
        </p:txBody>
      </p:sp>
      <p:pic>
        <p:nvPicPr>
          <p:cNvPr id="4" name="Picture 3" descr="A close up of a cactus&#10;&#10;Description automatically generated">
            <a:extLst>
              <a:ext uri="{FF2B5EF4-FFF2-40B4-BE49-F238E27FC236}">
                <a16:creationId xmlns:a16="http://schemas.microsoft.com/office/drawing/2014/main" id="{B037E4E2-3C4B-4D4E-A526-DAB5333A542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3578739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653644C-5C1E-B745-9E14-51997DFAFA53}"/>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lnSpc>
                <a:spcPct val="90000"/>
              </a:lnSpc>
              <a:spcBef>
                <a:spcPct val="0"/>
              </a:spcBef>
            </a:pPr>
            <a:r>
              <a:rPr lang="en-US" sz="3100"/>
              <a:t>Our Staff &amp; Participant Education is designed to </a:t>
            </a:r>
          </a:p>
        </p:txBody>
      </p:sp>
      <p:graphicFrame>
        <p:nvGraphicFramePr>
          <p:cNvPr id="5" name="Text Placeholder 2">
            <a:extLst>
              <a:ext uri="{FF2B5EF4-FFF2-40B4-BE49-F238E27FC236}">
                <a16:creationId xmlns:a16="http://schemas.microsoft.com/office/drawing/2014/main" id="{BD57B6D0-A416-4952-A6D7-B7BC370CA7AE}"/>
              </a:ext>
            </a:extLst>
          </p:cNvPr>
          <p:cNvGraphicFramePr/>
          <p:nvPr>
            <p:extLst>
              <p:ext uri="{D42A27DB-BD31-4B8C-83A1-F6EECF244321}">
                <p14:modId xmlns:p14="http://schemas.microsoft.com/office/powerpoint/2010/main" val="2101350752"/>
              </p:ext>
            </p:extLst>
          </p:nvPr>
        </p:nvGraphicFramePr>
        <p:xfrm>
          <a:off x="412480" y="1590850"/>
          <a:ext cx="8458387" cy="333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964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787973" y="787976"/>
            <a:ext cx="5143498" cy="3567551"/>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4A662A-812D-604D-A46D-D2C192F840ED}"/>
              </a:ext>
            </a:extLst>
          </p:cNvPr>
          <p:cNvSpPr>
            <a:spLocks noGrp="1"/>
          </p:cNvSpPr>
          <p:nvPr>
            <p:ph type="title"/>
          </p:nvPr>
        </p:nvSpPr>
        <p:spPr>
          <a:xfrm>
            <a:off x="481315" y="1438689"/>
            <a:ext cx="2524079" cy="2998226"/>
          </a:xfrm>
        </p:spPr>
        <p:txBody>
          <a:bodyPr vert="horz" lIns="91440" tIns="45720" rIns="91440" bIns="45720" rtlCol="0" anchor="t">
            <a:normAutofit fontScale="90000"/>
          </a:bodyPr>
          <a:lstStyle/>
          <a:p>
            <a:pPr defTabSz="457200">
              <a:spcBef>
                <a:spcPct val="0"/>
              </a:spcBef>
            </a:pPr>
            <a:r>
              <a:rPr lang="en-US" sz="3300" dirty="0"/>
              <a:t>Education and Training Via Gym Signage, Zoom &amp; Google</a:t>
            </a:r>
          </a:p>
        </p:txBody>
      </p:sp>
      <p:graphicFrame>
        <p:nvGraphicFramePr>
          <p:cNvPr id="5" name="Text Placeholder 2">
            <a:extLst>
              <a:ext uri="{FF2B5EF4-FFF2-40B4-BE49-F238E27FC236}">
                <a16:creationId xmlns:a16="http://schemas.microsoft.com/office/drawing/2014/main" id="{11E45956-0F13-4CEE-B19A-78FE6B9E8E9D}"/>
              </a:ext>
            </a:extLst>
          </p:cNvPr>
          <p:cNvGraphicFramePr/>
          <p:nvPr>
            <p:extLst>
              <p:ext uri="{D42A27DB-BD31-4B8C-83A1-F6EECF244321}">
                <p14:modId xmlns:p14="http://schemas.microsoft.com/office/powerpoint/2010/main" val="2064705819"/>
              </p:ext>
            </p:extLst>
          </p:nvPr>
        </p:nvGraphicFramePr>
        <p:xfrm>
          <a:off x="4167187" y="946547"/>
          <a:ext cx="4362450" cy="3245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04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3"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C77989-AFB0-9242-9E57-40104B787AEC}"/>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Required COVID-19 Training</a:t>
            </a:r>
          </a:p>
        </p:txBody>
      </p:sp>
      <p:graphicFrame>
        <p:nvGraphicFramePr>
          <p:cNvPr id="80" name="Text Placeholder 2">
            <a:extLst>
              <a:ext uri="{FF2B5EF4-FFF2-40B4-BE49-F238E27FC236}">
                <a16:creationId xmlns:a16="http://schemas.microsoft.com/office/drawing/2014/main" id="{4517EED6-D277-4DBA-8506-888E20C1A0FB}"/>
              </a:ext>
            </a:extLst>
          </p:cNvPr>
          <p:cNvGraphicFramePr/>
          <p:nvPr>
            <p:extLst>
              <p:ext uri="{D42A27DB-BD31-4B8C-83A1-F6EECF244321}">
                <p14:modId xmlns:p14="http://schemas.microsoft.com/office/powerpoint/2010/main" val="3171674248"/>
              </p:ext>
            </p:extLst>
          </p:nvPr>
        </p:nvGraphicFramePr>
        <p:xfrm>
          <a:off x="637309" y="1745673"/>
          <a:ext cx="7900265" cy="278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67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BA57C9-B0F9-BB4D-8546-3730E32D39EB}"/>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400"/>
              <a:t>COVID-19 Response Team</a:t>
            </a:r>
          </a:p>
        </p:txBody>
      </p:sp>
      <p:pic>
        <p:nvPicPr>
          <p:cNvPr id="4" name="Picture 3" descr="A close up of a cactus&#10;&#10;Description automatically generated">
            <a:extLst>
              <a:ext uri="{FF2B5EF4-FFF2-40B4-BE49-F238E27FC236}">
                <a16:creationId xmlns:a16="http://schemas.microsoft.com/office/drawing/2014/main" id="{0A76ED62-AACE-EE48-AB72-8C95C8A993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4104914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69" name="Rectangle 6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5AF50-259D-F541-A2C5-5707EF3954D3}"/>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RCG COVID-19 Response Owners</a:t>
            </a:r>
          </a:p>
        </p:txBody>
      </p:sp>
      <p:graphicFrame>
        <p:nvGraphicFramePr>
          <p:cNvPr id="5" name="Text Placeholder 2">
            <a:extLst>
              <a:ext uri="{FF2B5EF4-FFF2-40B4-BE49-F238E27FC236}">
                <a16:creationId xmlns:a16="http://schemas.microsoft.com/office/drawing/2014/main" id="{33CA69B7-9532-4096-9A53-0E97E65ABD4B}"/>
              </a:ext>
            </a:extLst>
          </p:cNvPr>
          <p:cNvGraphicFramePr/>
          <p:nvPr>
            <p:extLst>
              <p:ext uri="{D42A27DB-BD31-4B8C-83A1-F6EECF244321}">
                <p14:modId xmlns:p14="http://schemas.microsoft.com/office/powerpoint/2010/main" val="133422796"/>
              </p:ext>
            </p:extLst>
          </p:nvPr>
        </p:nvGraphicFramePr>
        <p:xfrm>
          <a:off x="270586" y="1324946"/>
          <a:ext cx="8705463" cy="320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444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flower&#10;&#10;Description automatically generated">
            <a:extLst>
              <a:ext uri="{FF2B5EF4-FFF2-40B4-BE49-F238E27FC236}">
                <a16:creationId xmlns:a16="http://schemas.microsoft.com/office/drawing/2014/main" id="{83045E3C-F6B0-F94E-BAB1-7E1820C12B27}"/>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r="5334" b="1"/>
          <a:stretch/>
        </p:blipFill>
        <p:spPr>
          <a:xfrm>
            <a:off x="20" y="10"/>
            <a:ext cx="9143980" cy="5143490"/>
          </a:xfrm>
          <a:prstGeom prst="rect">
            <a:avLst/>
          </a:prstGeom>
        </p:spPr>
      </p:pic>
      <p:sp>
        <p:nvSpPr>
          <p:cNvPr id="2" name="Title 1">
            <a:extLst>
              <a:ext uri="{FF2B5EF4-FFF2-40B4-BE49-F238E27FC236}">
                <a16:creationId xmlns:a16="http://schemas.microsoft.com/office/drawing/2014/main" id="{18C63D3D-D8EE-564A-AC21-ED48AD6035A1}"/>
              </a:ext>
            </a:extLst>
          </p:cNvPr>
          <p:cNvSpPr>
            <a:spLocks noGrp="1"/>
          </p:cNvSpPr>
          <p:nvPr>
            <p:ph type="title"/>
          </p:nvPr>
        </p:nvSpPr>
        <p:spPr>
          <a:xfrm>
            <a:off x="607500" y="1086860"/>
            <a:ext cx="7929000" cy="2799340"/>
          </a:xfrm>
        </p:spPr>
        <p:txBody>
          <a:bodyPr vert="horz" lIns="91440" tIns="45720" rIns="91440" bIns="45720" rtlCol="0" anchor="b">
            <a:normAutofit/>
          </a:bodyPr>
          <a:lstStyle/>
          <a:p>
            <a:pPr defTabSz="457200">
              <a:spcBef>
                <a:spcPct val="0"/>
              </a:spcBef>
            </a:pPr>
            <a:r>
              <a:rPr lang="en-US" sz="5400" dirty="0"/>
              <a:t>Key COVID-19 Training Concepts</a:t>
            </a:r>
          </a:p>
        </p:txBody>
      </p:sp>
    </p:spTree>
    <p:extLst>
      <p:ext uri="{BB962C8B-B14F-4D97-AF65-F5344CB8AC3E}">
        <p14:creationId xmlns:p14="http://schemas.microsoft.com/office/powerpoint/2010/main" val="29205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BA57C9-B0F9-BB4D-8546-3730E32D39EB}"/>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400" dirty="0"/>
              <a:t>How to Physical Distance</a:t>
            </a:r>
          </a:p>
        </p:txBody>
      </p:sp>
      <p:pic>
        <p:nvPicPr>
          <p:cNvPr id="4" name="Picture 3" descr="A close up of a cactus&#10;&#10;Description automatically generated">
            <a:extLst>
              <a:ext uri="{FF2B5EF4-FFF2-40B4-BE49-F238E27FC236}">
                <a16:creationId xmlns:a16="http://schemas.microsoft.com/office/drawing/2014/main" id="{0A76ED62-AACE-EE48-AB72-8C95C8A993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436508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3"/>
        <p:cNvGrpSpPr/>
        <p:nvPr/>
      </p:nvGrpSpPr>
      <p:grpSpPr>
        <a:xfrm>
          <a:off x="0" y="0"/>
          <a:ext cx="0" cy="0"/>
          <a:chOff x="0" y="0"/>
          <a:chExt cx="0" cy="0"/>
        </a:xfrm>
      </p:grpSpPr>
      <p:sp>
        <p:nvSpPr>
          <p:cNvPr id="185" name="Freeform 6">
            <a:extLst>
              <a:ext uri="{FF2B5EF4-FFF2-40B4-BE49-F238E27FC236}">
                <a16:creationId xmlns:a16="http://schemas.microsoft.com/office/drawing/2014/main" id="{F5D8CBC8-202F-4F3E-98DD-70D6FCB7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4" name="Google Shape;114;p19"/>
          <p:cNvSpPr txBox="1">
            <a:spLocks noGrp="1"/>
          </p:cNvSpPr>
          <p:nvPr>
            <p:ph type="title"/>
          </p:nvPr>
        </p:nvSpPr>
        <p:spPr>
          <a:xfrm>
            <a:off x="607500" y="335391"/>
            <a:ext cx="4450275" cy="727837"/>
          </a:xfrm>
          <a:prstGeom prst="rect">
            <a:avLst/>
          </a:prstGeom>
        </p:spPr>
        <p:txBody>
          <a:bodyPr spcFirstLastPara="1" vert="horz" lIns="91440" tIns="45720" rIns="91440" bIns="45720" rtlCol="0" anchor="b" anchorCtr="0">
            <a:normAutofit/>
          </a:bodyPr>
          <a:lstStyle/>
          <a:p>
            <a:pPr marL="0" lvl="0" indent="0" defTabSz="457200">
              <a:lnSpc>
                <a:spcPct val="90000"/>
              </a:lnSpc>
              <a:spcBef>
                <a:spcPct val="0"/>
              </a:spcBef>
              <a:spcAft>
                <a:spcPts val="0"/>
              </a:spcAft>
            </a:pPr>
            <a:r>
              <a:rPr lang="en-US" sz="2800"/>
              <a:t>Physical Distancing Practices</a:t>
            </a:r>
          </a:p>
        </p:txBody>
      </p:sp>
      <p:sp>
        <p:nvSpPr>
          <p:cNvPr id="115" name="Google Shape;115;p19"/>
          <p:cNvSpPr txBox="1">
            <a:spLocks noGrp="1"/>
          </p:cNvSpPr>
          <p:nvPr>
            <p:ph type="body" idx="1"/>
          </p:nvPr>
        </p:nvSpPr>
        <p:spPr>
          <a:xfrm>
            <a:off x="317500" y="1714500"/>
            <a:ext cx="4940300" cy="3200399"/>
          </a:xfrm>
          <a:prstGeom prst="rect">
            <a:avLst/>
          </a:prstGeom>
        </p:spPr>
        <p:txBody>
          <a:bodyPr spcFirstLastPara="1" vert="horz" lIns="91440" tIns="45720" rIns="91440" bIns="45720" rtlCol="0" anchor="ctr" anchorCtr="0">
            <a:normAutofit/>
          </a:bodyPr>
          <a:lstStyle/>
          <a:p>
            <a:pPr marL="120650" indent="0" defTabSz="457200">
              <a:lnSpc>
                <a:spcPct val="90000"/>
              </a:lnSpc>
              <a:spcBef>
                <a:spcPct val="20000"/>
              </a:spcBef>
              <a:spcAft>
                <a:spcPts val="600"/>
              </a:spcAft>
              <a:buSzPts val="1700"/>
              <a:buNone/>
            </a:pPr>
            <a:r>
              <a:rPr lang="en-US" b="1" dirty="0">
                <a:sym typeface="Arial"/>
              </a:rPr>
              <a:t>Put 6’ of distance between yourself and other people outside of your home. </a:t>
            </a:r>
          </a:p>
          <a:p>
            <a:pPr marL="571500" lvl="1" indent="342900" defTabSz="457200">
              <a:lnSpc>
                <a:spcPct val="90000"/>
              </a:lnSpc>
              <a:spcBef>
                <a:spcPct val="20000"/>
              </a:spcBef>
              <a:spcAft>
                <a:spcPts val="600"/>
              </a:spcAft>
              <a:buSzPts val="1700"/>
              <a:buFont typeface="Wingdings 2" charset="2"/>
              <a:buChar char=""/>
            </a:pPr>
            <a:r>
              <a:rPr lang="en-US" dirty="0">
                <a:sym typeface="Arial"/>
              </a:rPr>
              <a:t>This includes limiting proximity to friends, athletes, parents &amp; 	other staff, especially in enclosed areas</a:t>
            </a:r>
          </a:p>
          <a:p>
            <a:pPr marL="571500" lvl="1" indent="342900" defTabSz="457200">
              <a:lnSpc>
                <a:spcPct val="90000"/>
              </a:lnSpc>
              <a:spcBef>
                <a:spcPct val="20000"/>
              </a:spcBef>
              <a:spcAft>
                <a:spcPts val="600"/>
              </a:spcAft>
              <a:buSzPts val="1700"/>
              <a:buFont typeface="Wingdings 2" charset="2"/>
              <a:buChar char=""/>
            </a:pPr>
            <a:r>
              <a:rPr lang="en-US" dirty="0">
                <a:sym typeface="Arial"/>
              </a:rPr>
              <a:t>Whenever this is not possible, wear a mask</a:t>
            </a:r>
            <a:endParaRPr lang="en-US" b="1" dirty="0">
              <a:sym typeface="Arial"/>
            </a:endParaRPr>
          </a:p>
          <a:p>
            <a:pPr marL="120650" indent="0" defTabSz="457200">
              <a:lnSpc>
                <a:spcPct val="90000"/>
              </a:lnSpc>
              <a:spcBef>
                <a:spcPct val="20000"/>
              </a:spcBef>
              <a:spcAft>
                <a:spcPts val="600"/>
              </a:spcAft>
              <a:buSzPts val="1700"/>
              <a:buNone/>
            </a:pPr>
            <a:endParaRPr lang="en-US" b="1" dirty="0">
              <a:sym typeface="Arial"/>
            </a:endParaRPr>
          </a:p>
          <a:p>
            <a:pPr marL="120650" indent="0" defTabSz="457200">
              <a:lnSpc>
                <a:spcPct val="90000"/>
              </a:lnSpc>
              <a:spcBef>
                <a:spcPct val="20000"/>
              </a:spcBef>
              <a:spcAft>
                <a:spcPts val="600"/>
              </a:spcAft>
              <a:buSzPts val="1700"/>
              <a:buNone/>
            </a:pPr>
            <a:r>
              <a:rPr lang="en-US" b="1" dirty="0">
                <a:sym typeface="Arial"/>
              </a:rPr>
              <a:t>Avoid close contact with people who are sick. </a:t>
            </a:r>
          </a:p>
          <a:p>
            <a:pPr lvl="1" indent="-336550" defTabSz="457200">
              <a:lnSpc>
                <a:spcPct val="90000"/>
              </a:lnSpc>
              <a:spcBef>
                <a:spcPct val="20000"/>
              </a:spcBef>
              <a:spcAft>
                <a:spcPts val="600"/>
              </a:spcAft>
              <a:buSzPts val="1700"/>
              <a:buFont typeface="Wingdings 2" charset="2"/>
              <a:buChar char=""/>
            </a:pPr>
            <a:r>
              <a:rPr lang="en-US" dirty="0">
                <a:sym typeface="Arial"/>
              </a:rPr>
              <a:t>If possible, maintain 6 feet between the person who is sick and other household members.</a:t>
            </a:r>
          </a:p>
          <a:p>
            <a:pPr marL="914400" lvl="1" indent="-336550" defTabSz="457200">
              <a:lnSpc>
                <a:spcPct val="90000"/>
              </a:lnSpc>
              <a:spcBef>
                <a:spcPct val="20000"/>
              </a:spcBef>
              <a:spcAft>
                <a:spcPts val="600"/>
              </a:spcAft>
              <a:buSzPts val="1700"/>
              <a:buFont typeface="Wingdings 2" charset="2"/>
              <a:buChar char=""/>
            </a:pPr>
            <a:r>
              <a:rPr lang="en-US" dirty="0">
                <a:sym typeface="Arial"/>
              </a:rPr>
              <a:t>Remember that some people without symptoms may be able to spread virus.</a:t>
            </a:r>
          </a:p>
        </p:txBody>
      </p:sp>
      <p:sp>
        <p:nvSpPr>
          <p:cNvPr id="187" name="Rectangle 186">
            <a:extLst>
              <a:ext uri="{FF2B5EF4-FFF2-40B4-BE49-F238E27FC236}">
                <a16:creationId xmlns:a16="http://schemas.microsoft.com/office/drawing/2014/main" id="{1D996364-1340-4EE4-B174-E33542A33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3863"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7">
            <a:extLst>
              <a:ext uri="{FF2B5EF4-FFF2-40B4-BE49-F238E27FC236}">
                <a16:creationId xmlns:a16="http://schemas.microsoft.com/office/drawing/2014/main" id="{8965892C-BF50-41A2-844F-64C2E1346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309" y="718980"/>
            <a:ext cx="2516093" cy="3708933"/>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sign with white text&#10;&#10;Description automatically generated">
            <a:extLst>
              <a:ext uri="{FF2B5EF4-FFF2-40B4-BE49-F238E27FC236}">
                <a16:creationId xmlns:a16="http://schemas.microsoft.com/office/drawing/2014/main" id="{16997B17-5564-A942-A6D8-D0109D1D3943}"/>
              </a:ext>
            </a:extLst>
          </p:cNvPr>
          <p:cNvPicPr>
            <a:picLocks noChangeAspect="1"/>
          </p:cNvPicPr>
          <p:nvPr/>
        </p:nvPicPr>
        <p:blipFill rotWithShape="1">
          <a:blip r:embed="rId3"/>
          <a:srcRect t="8215" r="-7" b="16068"/>
          <a:stretch/>
        </p:blipFill>
        <p:spPr>
          <a:xfrm>
            <a:off x="6379092" y="956227"/>
            <a:ext cx="2041824" cy="1549775"/>
          </a:xfrm>
          <a:prstGeom prst="rect">
            <a:avLst/>
          </a:prstGeom>
        </p:spPr>
      </p:pic>
      <p:pic>
        <p:nvPicPr>
          <p:cNvPr id="117" name="Google Shape;117;p19" descr="A close up of a logo&#10;&#10;Description automatically generated"/>
          <p:cNvPicPr preferRelativeResize="0"/>
          <p:nvPr/>
        </p:nvPicPr>
        <p:blipFill rotWithShape="1">
          <a:blip r:embed="rId4"/>
          <a:srcRect t="11530" r="5" b="11969"/>
          <a:stretch/>
        </p:blipFill>
        <p:spPr>
          <a:xfrm>
            <a:off x="6379092" y="2629445"/>
            <a:ext cx="2041824" cy="156210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88043" y="488043"/>
            <a:ext cx="51435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E5E0A9-5550-F346-9EC3-6006A25377CD}"/>
              </a:ext>
            </a:extLst>
          </p:cNvPr>
          <p:cNvSpPr>
            <a:spLocks noGrp="1"/>
          </p:cNvSpPr>
          <p:nvPr>
            <p:ph type="title"/>
          </p:nvPr>
        </p:nvSpPr>
        <p:spPr>
          <a:xfrm>
            <a:off x="338635" y="1301142"/>
            <a:ext cx="3073637" cy="2311853"/>
          </a:xfrm>
        </p:spPr>
        <p:txBody>
          <a:bodyPr vert="horz" lIns="91440" tIns="45720" rIns="91440" bIns="45720" rtlCol="0" anchor="ctr">
            <a:normAutofit/>
          </a:bodyPr>
          <a:lstStyle/>
          <a:p>
            <a:pPr marL="158750" lvl="0" defTabSz="457200">
              <a:lnSpc>
                <a:spcPct val="90000"/>
              </a:lnSpc>
              <a:spcBef>
                <a:spcPct val="0"/>
              </a:spcBef>
              <a:buClr>
                <a:srgbClr val="000000"/>
              </a:buClr>
              <a:buSzPts val="1100"/>
              <a:defRPr/>
            </a:pPr>
            <a:r>
              <a:rPr lang="en-US" sz="3100" dirty="0">
                <a:sym typeface="Arial"/>
              </a:rPr>
              <a:t>Most COVID-19 transmission occurs through Close Contact</a:t>
            </a:r>
          </a:p>
        </p:txBody>
      </p:sp>
      <p:sp>
        <p:nvSpPr>
          <p:cNvPr id="3" name="Text Placeholder 2">
            <a:extLst>
              <a:ext uri="{FF2B5EF4-FFF2-40B4-BE49-F238E27FC236}">
                <a16:creationId xmlns:a16="http://schemas.microsoft.com/office/drawing/2014/main" id="{73875611-E345-6D4E-8C57-CF884AFC8FE3}"/>
              </a:ext>
            </a:extLst>
          </p:cNvPr>
          <p:cNvSpPr>
            <a:spLocks noGrp="1"/>
          </p:cNvSpPr>
          <p:nvPr>
            <p:ph type="body" idx="1"/>
          </p:nvPr>
        </p:nvSpPr>
        <p:spPr>
          <a:xfrm>
            <a:off x="4506051" y="734244"/>
            <a:ext cx="4023913" cy="3675011"/>
          </a:xfrm>
          <a:effectLst/>
        </p:spPr>
        <p:txBody>
          <a:bodyPr vert="horz" lIns="91440" tIns="45720" rIns="91440" bIns="45720" rtlCol="0" anchor="ctr">
            <a:normAutofit/>
          </a:bodyPr>
          <a:lstStyle/>
          <a:p>
            <a:pPr marL="158750" lvl="0" indent="0" defTabSz="457200">
              <a:spcBef>
                <a:spcPct val="20000"/>
              </a:spcBef>
              <a:spcAft>
                <a:spcPts val="600"/>
              </a:spcAft>
              <a:buSzPts val="1100"/>
              <a:buNone/>
              <a:defRPr/>
            </a:pPr>
            <a:r>
              <a:rPr lang="en-US" sz="2000" b="1" dirty="0">
                <a:sym typeface="Arial"/>
              </a:rPr>
              <a:t>Close contact is</a:t>
            </a:r>
          </a:p>
          <a:p>
            <a:pPr lvl="1" indent="-298450" defTabSz="457200">
              <a:spcBef>
                <a:spcPct val="20000"/>
              </a:spcBef>
              <a:spcAft>
                <a:spcPts val="600"/>
              </a:spcAft>
              <a:buSzPts val="1100"/>
              <a:buFont typeface="Wingdings 2" charset="2"/>
              <a:buChar char=""/>
              <a:defRPr/>
            </a:pPr>
            <a:r>
              <a:rPr lang="en-US" dirty="0">
                <a:sym typeface="Arial"/>
              </a:rPr>
              <a:t>10 to 30 minutes within 6’ of the individual 2 days before symptoms start or have a positive test.</a:t>
            </a:r>
          </a:p>
          <a:p>
            <a:pPr lvl="1" indent="-298450" defTabSz="457200">
              <a:spcBef>
                <a:spcPct val="20000"/>
              </a:spcBef>
              <a:spcAft>
                <a:spcPts val="600"/>
              </a:spcAft>
              <a:buSzPts val="1100"/>
              <a:buFont typeface="Wingdings 2" charset="2"/>
              <a:buChar char=""/>
              <a:defRPr/>
            </a:pPr>
            <a:r>
              <a:rPr lang="en-US" dirty="0">
                <a:sym typeface="Arial"/>
              </a:rPr>
              <a:t>Had direct personal contact with someone like shared a hug, kiss or handshake</a:t>
            </a:r>
          </a:p>
          <a:p>
            <a:pPr lvl="1" indent="-298450" defTabSz="457200">
              <a:spcBef>
                <a:spcPct val="20000"/>
              </a:spcBef>
              <a:spcAft>
                <a:spcPts val="600"/>
              </a:spcAft>
              <a:buSzPts val="1100"/>
              <a:buFont typeface="Wingdings 2" charset="2"/>
              <a:buChar char=""/>
              <a:defRPr/>
            </a:pPr>
            <a:r>
              <a:rPr lang="en-US" dirty="0">
                <a:sym typeface="Arial"/>
              </a:rPr>
              <a:t>Were coughed or sneezed on, had contact with dirty Kleenex, shared food or shared personal items like a towel or glass </a:t>
            </a:r>
          </a:p>
          <a:p>
            <a:pPr lvl="1" indent="-298450" defTabSz="457200">
              <a:spcBef>
                <a:spcPct val="20000"/>
              </a:spcBef>
              <a:spcAft>
                <a:spcPts val="600"/>
              </a:spcAft>
              <a:buSzPts val="1100"/>
              <a:buFont typeface="Wingdings 2" charset="2"/>
              <a:buChar char=""/>
              <a:defRPr/>
            </a:pPr>
            <a:r>
              <a:rPr lang="en-US" dirty="0">
                <a:sym typeface="Arial"/>
              </a:rPr>
              <a:t>People who live in the same house</a:t>
            </a:r>
          </a:p>
          <a:p>
            <a:pPr lvl="1" indent="-298450" defTabSz="457200">
              <a:spcBef>
                <a:spcPct val="20000"/>
              </a:spcBef>
              <a:spcAft>
                <a:spcPts val="600"/>
              </a:spcAft>
              <a:buSzPts val="1100"/>
              <a:buFont typeface="Wingdings 2" charset="2"/>
              <a:buChar char=""/>
              <a:defRPr/>
            </a:pPr>
            <a:r>
              <a:rPr lang="en-US" dirty="0">
                <a:sym typeface="Arial"/>
              </a:rPr>
              <a:t>Sleeping overnight in the same home</a:t>
            </a:r>
          </a:p>
        </p:txBody>
      </p:sp>
    </p:spTree>
    <p:extLst>
      <p:ext uri="{BB962C8B-B14F-4D97-AF65-F5344CB8AC3E}">
        <p14:creationId xmlns:p14="http://schemas.microsoft.com/office/powerpoint/2010/main" val="2447963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BA57C9-B0F9-BB4D-8546-3730E32D39EB}"/>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400" dirty="0"/>
              <a:t>Practicing Good Hygiene</a:t>
            </a:r>
          </a:p>
        </p:txBody>
      </p:sp>
      <p:pic>
        <p:nvPicPr>
          <p:cNvPr id="4" name="Picture 3" descr="A close up of a cactus&#10;&#10;Description automatically generated">
            <a:extLst>
              <a:ext uri="{FF2B5EF4-FFF2-40B4-BE49-F238E27FC236}">
                <a16:creationId xmlns:a16="http://schemas.microsoft.com/office/drawing/2014/main" id="{0A76ED62-AACE-EE48-AB72-8C95C8A993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1347701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dog posing for the camera&#10;&#10;Description automatically generated">
            <a:extLst>
              <a:ext uri="{FF2B5EF4-FFF2-40B4-BE49-F238E27FC236}">
                <a16:creationId xmlns:a16="http://schemas.microsoft.com/office/drawing/2014/main" id="{ADB428A1-0A20-134F-874E-1004C85E448A}"/>
              </a:ext>
            </a:extLst>
          </p:cNvPr>
          <p:cNvPicPr>
            <a:picLocks noChangeAspect="1"/>
          </p:cNvPicPr>
          <p:nvPr/>
        </p:nvPicPr>
        <p:blipFill>
          <a:blip r:embed="rId2"/>
          <a:stretch>
            <a:fillRect/>
          </a:stretch>
        </p:blipFill>
        <p:spPr>
          <a:xfrm>
            <a:off x="2590424" y="590175"/>
            <a:ext cx="3963150" cy="3963150"/>
          </a:xfrm>
          <a:prstGeom prst="rect">
            <a:avLst/>
          </a:prstGeom>
        </p:spPr>
      </p:pic>
    </p:spTree>
    <p:extLst>
      <p:ext uri="{BB962C8B-B14F-4D97-AF65-F5344CB8AC3E}">
        <p14:creationId xmlns:p14="http://schemas.microsoft.com/office/powerpoint/2010/main" val="2316735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06"/>
        <p:cNvGrpSpPr/>
        <p:nvPr/>
      </p:nvGrpSpPr>
      <p:grpSpPr>
        <a:xfrm>
          <a:off x="0" y="0"/>
          <a:ext cx="0" cy="0"/>
          <a:chOff x="0" y="0"/>
          <a:chExt cx="0" cy="0"/>
        </a:xfrm>
      </p:grpSpPr>
      <p:sp>
        <p:nvSpPr>
          <p:cNvPr id="121"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09" name="Google Shape;109;p18"/>
          <p:cNvPicPr preferRelativeResize="0"/>
          <p:nvPr/>
        </p:nvPicPr>
        <p:blipFill rotWithShape="1">
          <a:blip r:embed="rId3"/>
          <a:srcRect t="1737" r="9091" b="21655"/>
          <a:stretch/>
        </p:blipFill>
        <p:spPr>
          <a:xfrm>
            <a:off x="20" y="10"/>
            <a:ext cx="9143980" cy="5143489"/>
          </a:xfrm>
          <a:prstGeom prst="rect">
            <a:avLst/>
          </a:prstGeom>
          <a:noFill/>
        </p:spPr>
      </p:pic>
      <p:sp>
        <p:nvSpPr>
          <p:cNvPr id="123"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51435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Google Shape;107;p18"/>
          <p:cNvSpPr txBox="1">
            <a:spLocks noGrp="1"/>
          </p:cNvSpPr>
          <p:nvPr>
            <p:ph type="title"/>
          </p:nvPr>
        </p:nvSpPr>
        <p:spPr>
          <a:xfrm>
            <a:off x="447842" y="669221"/>
            <a:ext cx="4008043" cy="1159580"/>
          </a:xfrm>
          <a:prstGeom prst="rect">
            <a:avLst/>
          </a:prstGeom>
        </p:spPr>
        <p:txBody>
          <a:bodyPr spcFirstLastPara="1" vert="horz" lIns="91440" tIns="45720" rIns="91440" bIns="45720" rtlCol="0" anchor="b" anchorCtr="0">
            <a:normAutofit fontScale="90000"/>
          </a:bodyPr>
          <a:lstStyle/>
          <a:p>
            <a:pPr marL="0" lvl="0" indent="0" defTabSz="457200">
              <a:lnSpc>
                <a:spcPct val="90000"/>
              </a:lnSpc>
              <a:spcBef>
                <a:spcPct val="0"/>
              </a:spcBef>
              <a:spcAft>
                <a:spcPts val="0"/>
              </a:spcAft>
            </a:pPr>
            <a:r>
              <a:rPr lang="en-US" sz="3700" dirty="0"/>
              <a:t>In general, you should wash your hands</a:t>
            </a:r>
          </a:p>
        </p:txBody>
      </p:sp>
      <p:sp>
        <p:nvSpPr>
          <p:cNvPr id="108" name="Google Shape;108;p18"/>
          <p:cNvSpPr txBox="1">
            <a:spLocks noGrp="1"/>
          </p:cNvSpPr>
          <p:nvPr>
            <p:ph type="body" idx="1"/>
          </p:nvPr>
        </p:nvSpPr>
        <p:spPr>
          <a:xfrm>
            <a:off x="555977" y="1563007"/>
            <a:ext cx="3691265" cy="2724150"/>
          </a:xfrm>
          <a:prstGeom prst="rect">
            <a:avLst/>
          </a:prstGeom>
        </p:spPr>
        <p:txBody>
          <a:bodyPr spcFirstLastPara="1" vert="horz" lIns="91440" tIns="45720" rIns="91440" bIns="45720" rtlCol="0" anchor="ctr" anchorCtr="0">
            <a:noAutofit/>
          </a:bodyPr>
          <a:lstStyle/>
          <a:p>
            <a:pPr lvl="0" indent="-368300" defTabSz="457200">
              <a:spcBef>
                <a:spcPct val="20000"/>
              </a:spcBef>
              <a:spcAft>
                <a:spcPts val="600"/>
              </a:spcAft>
              <a:buSzPts val="2200"/>
              <a:buFont typeface="Wingdings 2" charset="2"/>
              <a:buChar char=""/>
            </a:pPr>
            <a:r>
              <a:rPr lang="en-US" sz="1400" dirty="0">
                <a:sym typeface="Arial"/>
              </a:rPr>
              <a:t>After you have been in a public place </a:t>
            </a:r>
          </a:p>
          <a:p>
            <a:pPr lvl="0" indent="-368300" defTabSz="457200">
              <a:spcBef>
                <a:spcPct val="20000"/>
              </a:spcBef>
              <a:spcAft>
                <a:spcPts val="600"/>
              </a:spcAft>
              <a:buSzPts val="2200"/>
              <a:buFont typeface="Wingdings 2" charset="2"/>
              <a:buChar char=""/>
            </a:pPr>
            <a:r>
              <a:rPr lang="en-US" sz="1400" dirty="0">
                <a:sym typeface="Arial"/>
              </a:rPr>
              <a:t>After being close to someone who has coughed or sneezed</a:t>
            </a:r>
          </a:p>
          <a:p>
            <a:pPr lvl="0" indent="-368300" defTabSz="457200">
              <a:spcBef>
                <a:spcPct val="20000"/>
              </a:spcBef>
              <a:spcAft>
                <a:spcPts val="600"/>
              </a:spcAft>
              <a:buSzPts val="2200"/>
              <a:buFont typeface="Wingdings 2" charset="2"/>
              <a:buChar char=""/>
            </a:pPr>
            <a:r>
              <a:rPr lang="en-US" sz="1400" dirty="0">
                <a:sym typeface="Arial"/>
              </a:rPr>
              <a:t>Before touching your eyes, nose, and mouth</a:t>
            </a:r>
          </a:p>
          <a:p>
            <a:pPr lvl="0" indent="-368300" defTabSz="457200">
              <a:spcBef>
                <a:spcPct val="20000"/>
              </a:spcBef>
              <a:spcAft>
                <a:spcPts val="600"/>
              </a:spcAft>
              <a:buSzPts val="2200"/>
              <a:buFont typeface="Wingdings 2" charset="2"/>
              <a:buChar char=""/>
            </a:pPr>
            <a:r>
              <a:rPr lang="en-US" sz="1400" dirty="0">
                <a:sym typeface="Arial"/>
              </a:rPr>
              <a:t>After touching things others have touched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43"/>
        <p:cNvGrpSpPr/>
        <p:nvPr/>
      </p:nvGrpSpPr>
      <p:grpSpPr>
        <a:xfrm>
          <a:off x="0" y="0"/>
          <a:ext cx="0" cy="0"/>
          <a:chOff x="0" y="0"/>
          <a:chExt cx="0" cy="0"/>
        </a:xfrm>
      </p:grpSpPr>
      <p:sp>
        <p:nvSpPr>
          <p:cNvPr id="155"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4" name="Google Shape;144;p24"/>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fontScale="90000"/>
          </a:bodyPr>
          <a:lstStyle/>
          <a:p>
            <a:pPr marL="0" lvl="0" indent="0" defTabSz="457200">
              <a:lnSpc>
                <a:spcPct val="90000"/>
              </a:lnSpc>
              <a:spcBef>
                <a:spcPct val="0"/>
              </a:spcBef>
              <a:spcAft>
                <a:spcPts val="0"/>
              </a:spcAft>
            </a:pPr>
            <a:r>
              <a:rPr lang="en-US" sz="3400"/>
              <a:t>When should I wash my hands at the gym??</a:t>
            </a:r>
          </a:p>
        </p:txBody>
      </p:sp>
      <p:sp>
        <p:nvSpPr>
          <p:cNvPr id="145" name="Google Shape;145;p24"/>
          <p:cNvSpPr txBox="1">
            <a:spLocks noGrp="1"/>
          </p:cNvSpPr>
          <p:nvPr>
            <p:ph type="body" idx="1"/>
          </p:nvPr>
        </p:nvSpPr>
        <p:spPr>
          <a:xfrm>
            <a:off x="604608" y="1923544"/>
            <a:ext cx="5399415" cy="2724150"/>
          </a:xfrm>
          <a:prstGeom prst="rect">
            <a:avLst/>
          </a:prstGeom>
        </p:spPr>
        <p:txBody>
          <a:bodyPr spcFirstLastPara="1" vert="horz" lIns="91440" tIns="45720" rIns="91440" bIns="45720" rtlCol="0" anchor="ctr" anchorCtr="0">
            <a:noAutofit/>
          </a:bodyPr>
          <a:lstStyle/>
          <a:p>
            <a:pPr marL="457200" lvl="0" indent="-323850" defTabSz="457200">
              <a:lnSpc>
                <a:spcPct val="90000"/>
              </a:lnSpc>
              <a:spcBef>
                <a:spcPct val="20000"/>
              </a:spcBef>
              <a:spcAft>
                <a:spcPts val="300"/>
              </a:spcAft>
              <a:buSzPts val="1500"/>
              <a:buFont typeface="Wingdings 2" charset="2"/>
              <a:buChar char=""/>
            </a:pPr>
            <a:r>
              <a:rPr lang="en-US" sz="1400" dirty="0">
                <a:sym typeface="Arial"/>
              </a:rPr>
              <a:t>Wash in, wash out (entering and leaving the building)</a:t>
            </a:r>
          </a:p>
          <a:p>
            <a:pPr marL="457200" lvl="0" indent="-323850" defTabSz="457200">
              <a:lnSpc>
                <a:spcPct val="90000"/>
              </a:lnSpc>
              <a:spcBef>
                <a:spcPct val="20000"/>
              </a:spcBef>
              <a:spcAft>
                <a:spcPts val="300"/>
              </a:spcAft>
              <a:buSzPts val="1500"/>
              <a:buFont typeface="Wingdings 2" charset="2"/>
              <a:buChar char=""/>
            </a:pPr>
            <a:r>
              <a:rPr lang="en-US" sz="1400" dirty="0">
                <a:sym typeface="Arial"/>
              </a:rPr>
              <a:t>Before and after removing a mask</a:t>
            </a:r>
          </a:p>
          <a:p>
            <a:pPr marL="457200" lvl="0" indent="-323850" defTabSz="457200">
              <a:lnSpc>
                <a:spcPct val="90000"/>
              </a:lnSpc>
              <a:spcBef>
                <a:spcPct val="20000"/>
              </a:spcBef>
              <a:spcAft>
                <a:spcPts val="300"/>
              </a:spcAft>
              <a:buSzPts val="1500"/>
              <a:buFont typeface="Wingdings 2" charset="2"/>
              <a:buChar char=""/>
            </a:pPr>
            <a:r>
              <a:rPr lang="en-US" sz="1400" dirty="0">
                <a:sym typeface="Arial"/>
              </a:rPr>
              <a:t>Before and after contact with another person</a:t>
            </a:r>
          </a:p>
          <a:p>
            <a:pPr marL="457200" lvl="0" indent="-323850" defTabSz="457200">
              <a:lnSpc>
                <a:spcPct val="90000"/>
              </a:lnSpc>
              <a:spcBef>
                <a:spcPct val="20000"/>
              </a:spcBef>
              <a:spcAft>
                <a:spcPts val="300"/>
              </a:spcAft>
              <a:buSzPts val="1500"/>
              <a:buFont typeface="Wingdings 2" charset="2"/>
              <a:buChar char=""/>
            </a:pPr>
            <a:r>
              <a:rPr lang="en-US" sz="1400" dirty="0">
                <a:sym typeface="Arial"/>
              </a:rPr>
              <a:t>After removing gloves</a:t>
            </a:r>
          </a:p>
          <a:p>
            <a:pPr marL="457200" lvl="0" indent="-323850" defTabSz="457200">
              <a:lnSpc>
                <a:spcPct val="90000"/>
              </a:lnSpc>
              <a:spcBef>
                <a:spcPct val="20000"/>
              </a:spcBef>
              <a:spcAft>
                <a:spcPts val="300"/>
              </a:spcAft>
              <a:buSzPts val="1500"/>
              <a:buFont typeface="Wingdings 2" charset="2"/>
              <a:buChar char=""/>
            </a:pPr>
            <a:r>
              <a:rPr lang="en-US" sz="1400" dirty="0">
                <a:sym typeface="Arial"/>
              </a:rPr>
              <a:t>After contact with high touch area </a:t>
            </a:r>
          </a:p>
          <a:p>
            <a:pPr marL="457200" lvl="0" indent="-323850" defTabSz="457200">
              <a:lnSpc>
                <a:spcPct val="90000"/>
              </a:lnSpc>
              <a:spcBef>
                <a:spcPct val="20000"/>
              </a:spcBef>
              <a:spcAft>
                <a:spcPts val="300"/>
              </a:spcAft>
              <a:buSzPts val="1500"/>
              <a:buFont typeface="Wingdings 2" charset="2"/>
              <a:buChar char=""/>
            </a:pPr>
            <a:r>
              <a:rPr lang="en-US" sz="1400" dirty="0">
                <a:sym typeface="Arial"/>
              </a:rPr>
              <a:t>After using the bathroom</a:t>
            </a:r>
          </a:p>
          <a:p>
            <a:pPr marL="457200" lvl="0" indent="-323850" defTabSz="457200">
              <a:lnSpc>
                <a:spcPct val="90000"/>
              </a:lnSpc>
              <a:spcBef>
                <a:spcPct val="20000"/>
              </a:spcBef>
              <a:spcAft>
                <a:spcPts val="300"/>
              </a:spcAft>
              <a:buSzPts val="1500"/>
              <a:buFont typeface="Wingdings 2" charset="2"/>
              <a:buChar char=""/>
            </a:pPr>
            <a:r>
              <a:rPr lang="en-US" sz="1400" dirty="0">
                <a:sym typeface="Arial"/>
              </a:rPr>
              <a:t>Before and after eating</a:t>
            </a:r>
          </a:p>
          <a:p>
            <a:pPr marL="457200" lvl="0" indent="-323850" defTabSz="457200">
              <a:lnSpc>
                <a:spcPct val="90000"/>
              </a:lnSpc>
              <a:spcBef>
                <a:spcPct val="20000"/>
              </a:spcBef>
              <a:spcAft>
                <a:spcPts val="300"/>
              </a:spcAft>
              <a:buSzPts val="1500"/>
              <a:buFont typeface="Wingdings 2" charset="2"/>
              <a:buChar char=""/>
            </a:pPr>
            <a:r>
              <a:rPr lang="en-US" sz="1400" dirty="0">
                <a:sym typeface="Arial"/>
              </a:rPr>
              <a:t>Visibly dirty</a:t>
            </a:r>
          </a:p>
          <a:p>
            <a:pPr marL="457200" lvl="0" indent="-323850" defTabSz="457200">
              <a:lnSpc>
                <a:spcPct val="90000"/>
              </a:lnSpc>
              <a:spcBef>
                <a:spcPct val="20000"/>
              </a:spcBef>
              <a:spcAft>
                <a:spcPts val="300"/>
              </a:spcAft>
              <a:buSzPts val="1500"/>
              <a:buFont typeface="Wingdings 2" charset="2"/>
              <a:buChar char=""/>
            </a:pPr>
            <a:r>
              <a:rPr lang="en-US" sz="1400" dirty="0">
                <a:sym typeface="Arial"/>
              </a:rPr>
              <a:t>WHEN IN DOUBT, WASH YOUR HANDS</a:t>
            </a:r>
          </a:p>
        </p:txBody>
      </p:sp>
      <p:pic>
        <p:nvPicPr>
          <p:cNvPr id="94" name="Graphic 93" descr="Sink">
            <a:extLst>
              <a:ext uri="{FF2B5EF4-FFF2-40B4-BE49-F238E27FC236}">
                <a16:creationId xmlns:a16="http://schemas.microsoft.com/office/drawing/2014/main" id="{224E7235-A44A-4E2B-839A-B323F62C2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9603" y="2110978"/>
            <a:ext cx="2184797" cy="2184797"/>
          </a:xfrm>
          <a:prstGeom prst="roundRect">
            <a:avLst>
              <a:gd name="adj" fmla="val 3876"/>
            </a:avLst>
          </a:prstGeom>
          <a:ln>
            <a:solidFill>
              <a:schemeClr val="accent1"/>
            </a:solidFill>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21"/>
        <p:cNvGrpSpPr/>
        <p:nvPr/>
      </p:nvGrpSpPr>
      <p:grpSpPr>
        <a:xfrm>
          <a:off x="0" y="0"/>
          <a:ext cx="0" cy="0"/>
          <a:chOff x="0" y="0"/>
          <a:chExt cx="0" cy="0"/>
        </a:xfrm>
      </p:grpSpPr>
      <p:sp>
        <p:nvSpPr>
          <p:cNvPr id="145"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2" name="Google Shape;122;p20"/>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4000" dirty="0"/>
              <a:t>COVER YOUR COUGH AND SNEEZE</a:t>
            </a:r>
          </a:p>
        </p:txBody>
      </p:sp>
      <p:graphicFrame>
        <p:nvGraphicFramePr>
          <p:cNvPr id="131" name="Google Shape;123;p20">
            <a:extLst>
              <a:ext uri="{FF2B5EF4-FFF2-40B4-BE49-F238E27FC236}">
                <a16:creationId xmlns:a16="http://schemas.microsoft.com/office/drawing/2014/main" id="{8608B9A8-D88F-4A3E-B4D9-45AEA420A0B6}"/>
              </a:ext>
            </a:extLst>
          </p:cNvPr>
          <p:cNvGraphicFramePr/>
          <p:nvPr>
            <p:extLst>
              <p:ext uri="{D42A27DB-BD31-4B8C-83A1-F6EECF244321}">
                <p14:modId xmlns:p14="http://schemas.microsoft.com/office/powerpoint/2010/main" val="3906742952"/>
              </p:ext>
            </p:extLst>
          </p:nvPr>
        </p:nvGraphicFramePr>
        <p:xfrm>
          <a:off x="614362" y="1871041"/>
          <a:ext cx="7915275" cy="2523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27"/>
        <p:cNvGrpSpPr/>
        <p:nvPr/>
      </p:nvGrpSpPr>
      <p:grpSpPr>
        <a:xfrm>
          <a:off x="0" y="0"/>
          <a:ext cx="0" cy="0"/>
          <a:chOff x="0" y="0"/>
          <a:chExt cx="0" cy="0"/>
        </a:xfrm>
      </p:grpSpPr>
      <p:sp>
        <p:nvSpPr>
          <p:cNvPr id="133"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D27D6B83-F92D-474C-AB54-CBDFC5FC0D29}"/>
              </a:ext>
            </a:extLst>
          </p:cNvPr>
          <p:cNvSpPr/>
          <p:nvPr/>
        </p:nvSpPr>
        <p:spPr>
          <a:xfrm>
            <a:off x="607500" y="523927"/>
            <a:ext cx="7928998" cy="727837"/>
          </a:xfrm>
          <a:prstGeom prst="rect">
            <a:avLst/>
          </a:prstGeom>
        </p:spPr>
        <p:txBody>
          <a:bodyPr vert="horz" lIns="91440" tIns="45720" rIns="91440" bIns="45720" rtlCol="0" anchor="b">
            <a:noAutofit/>
          </a:bodyPr>
          <a:lstStyle/>
          <a:p>
            <a:pPr>
              <a:spcBef>
                <a:spcPct val="0"/>
              </a:spcBef>
              <a:spcAft>
                <a:spcPts val="600"/>
              </a:spcAft>
            </a:pPr>
            <a:r>
              <a:rPr lang="en-US" sz="6600" b="1" cap="none" spc="0" dirty="0">
                <a:ln w="12700">
                  <a:solidFill>
                    <a:schemeClr val="tx2">
                      <a:satMod val="155000"/>
                    </a:schemeClr>
                  </a:solidFill>
                  <a:prstDash val="solid"/>
                </a:ln>
                <a:solidFill>
                  <a:srgbClr val="FEFEFE"/>
                </a:solidFill>
                <a:effectLst>
                  <a:outerShdw blurRad="41275" dist="20320" dir="1800000" algn="tl" rotWithShape="0">
                    <a:srgbClr val="000000">
                      <a:alpha val="40000"/>
                    </a:srgbClr>
                  </a:outerShdw>
                </a:effectLst>
                <a:latin typeface="+mj-lt"/>
                <a:ea typeface="+mj-ea"/>
                <a:cs typeface="+mj-cs"/>
              </a:rPr>
              <a:t>HANDWASHING 101</a:t>
            </a:r>
          </a:p>
        </p:txBody>
      </p:sp>
      <p:sp>
        <p:nvSpPr>
          <p:cNvPr id="128" name="Google Shape;128;p21"/>
          <p:cNvSpPr txBox="1">
            <a:spLocks noGrp="1"/>
          </p:cNvSpPr>
          <p:nvPr>
            <p:ph type="body" idx="1"/>
          </p:nvPr>
        </p:nvSpPr>
        <p:spPr>
          <a:xfrm>
            <a:off x="614034" y="1809750"/>
            <a:ext cx="2876688" cy="2724150"/>
          </a:xfrm>
          <a:prstGeom prst="rect">
            <a:avLst/>
          </a:prstGeom>
        </p:spPr>
        <p:txBody>
          <a:bodyPr spcFirstLastPara="1" vert="horz" lIns="91440" tIns="45720" rIns="91440" bIns="45720" rtlCol="0" anchor="ctr" anchorCtr="0">
            <a:normAutofit/>
          </a:bodyPr>
          <a:lstStyle/>
          <a:p>
            <a:pPr marL="0" lvl="0" indent="0" defTabSz="457200">
              <a:spcBef>
                <a:spcPct val="20000"/>
              </a:spcBef>
              <a:spcAft>
                <a:spcPts val="600"/>
              </a:spcAft>
              <a:buFont typeface="Wingdings 2" charset="2"/>
              <a:buChar char=""/>
            </a:pPr>
            <a:endParaRPr lang="en-US" sz="1200"/>
          </a:p>
          <a:p>
            <a:pPr marL="0" lvl="0" indent="0" defTabSz="457200">
              <a:spcBef>
                <a:spcPct val="20000"/>
              </a:spcBef>
              <a:spcAft>
                <a:spcPts val="600"/>
              </a:spcAft>
              <a:buFont typeface="Wingdings 2" charset="2"/>
              <a:buChar char=""/>
            </a:pPr>
            <a:endParaRPr lang="en-US" sz="1200"/>
          </a:p>
        </p:txBody>
      </p:sp>
      <p:pic>
        <p:nvPicPr>
          <p:cNvPr id="10" name="Picture 9" descr="A picture containing drawing&#10;&#10;Description automatically generated">
            <a:extLst>
              <a:ext uri="{FF2B5EF4-FFF2-40B4-BE49-F238E27FC236}">
                <a16:creationId xmlns:a16="http://schemas.microsoft.com/office/drawing/2014/main" id="{F0EA22E0-2A10-854D-B769-0A4905BE8C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15291" y="1871626"/>
            <a:ext cx="6196149" cy="2989641"/>
          </a:xfrm>
          <a:prstGeom prst="roundRect">
            <a:avLst>
              <a:gd name="adj" fmla="val 3876"/>
            </a:avLst>
          </a:prstGeom>
          <a:ln>
            <a:solidFill>
              <a:schemeClr val="accent1"/>
            </a:solidFill>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sp>
        <p:nvSpPr>
          <p:cNvPr id="4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4">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EC15FF52-4F4C-4240-AD64-7FCD0CED80FD}"/>
              </a:ext>
            </a:extLst>
          </p:cNvPr>
          <p:cNvSpPr txBox="1"/>
          <p:nvPr/>
        </p:nvSpPr>
        <p:spPr>
          <a:xfrm>
            <a:off x="338635" y="1350168"/>
            <a:ext cx="2583158" cy="3180852"/>
          </a:xfrm>
          <a:prstGeom prst="rect">
            <a:avLst/>
          </a:prstGeom>
        </p:spPr>
        <p:txBody>
          <a:bodyPr vert="horz" lIns="91440" tIns="45720" rIns="91440" bIns="45720" rtlCol="0" anchor="t">
            <a:normAutofit/>
          </a:bodyPr>
          <a:lstStyle/>
          <a:p>
            <a:pPr>
              <a:spcBef>
                <a:spcPct val="0"/>
              </a:spcBef>
              <a:spcAft>
                <a:spcPts val="600"/>
              </a:spcAft>
            </a:pPr>
            <a:r>
              <a:rPr lang="en-US" sz="3300" b="1" dirty="0">
                <a:solidFill>
                  <a:srgbClr val="FEFEFE"/>
                </a:solidFill>
                <a:latin typeface="+mj-lt"/>
                <a:ea typeface="+mj-ea"/>
                <a:cs typeface="+mj-cs"/>
              </a:rPr>
              <a:t>How to wash  your hands-video</a:t>
            </a:r>
          </a:p>
          <a:p>
            <a:pPr>
              <a:spcBef>
                <a:spcPct val="0"/>
              </a:spcBef>
              <a:spcAft>
                <a:spcPts val="600"/>
              </a:spcAft>
            </a:pPr>
            <a:r>
              <a:rPr lang="en-US" sz="1000" dirty="0"/>
              <a:t>How to wash your hands video link:   https://youtu.be/IisgnbMfKvI</a:t>
            </a:r>
          </a:p>
          <a:p>
            <a:pPr>
              <a:spcBef>
                <a:spcPct val="0"/>
              </a:spcBef>
              <a:spcAft>
                <a:spcPts val="600"/>
              </a:spcAft>
            </a:pPr>
            <a:endParaRPr lang="en-US" sz="1400" b="1" dirty="0">
              <a:solidFill>
                <a:srgbClr val="FEFEFE"/>
              </a:solidFill>
              <a:latin typeface="+mj-lt"/>
              <a:ea typeface="+mj-ea"/>
              <a:cs typeface="+mj-cs"/>
            </a:endParaRPr>
          </a:p>
        </p:txBody>
      </p:sp>
      <p:pic>
        <p:nvPicPr>
          <p:cNvPr id="2" name="Online Media 1" descr="Hand-washing Steps Using the WHO Technique">
            <a:hlinkClick r:id="" action="ppaction://media"/>
            <a:extLst>
              <a:ext uri="{FF2B5EF4-FFF2-40B4-BE49-F238E27FC236}">
                <a16:creationId xmlns:a16="http://schemas.microsoft.com/office/drawing/2014/main" id="{39F5AC61-CE34-9E4C-B116-8FCDECC5B945}"/>
              </a:ext>
            </a:extLst>
          </p:cNvPr>
          <p:cNvPicPr>
            <a:picLocks noRot="1" noChangeAspect="1"/>
          </p:cNvPicPr>
          <p:nvPr>
            <a:videoFile r:link="rId1"/>
          </p:nvPr>
        </p:nvPicPr>
        <p:blipFill>
          <a:blip r:embed="rId5"/>
          <a:stretch>
            <a:fillRect/>
          </a:stretch>
        </p:blipFill>
        <p:spPr>
          <a:xfrm>
            <a:off x="3960354" y="1184641"/>
            <a:ext cx="4701046" cy="2644337"/>
          </a:xfrm>
          <a:prstGeom prst="roundRect">
            <a:avLst>
              <a:gd name="adj" fmla="val 3876"/>
            </a:avLst>
          </a:prstGeom>
          <a:ln>
            <a:solidFill>
              <a:schemeClr val="accent1"/>
            </a:solidFill>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00"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2" name="Rectangle 101">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Google Shape;152;p25" descr="A person holding a cup&#10;&#10;Description automatically generated"/>
          <p:cNvPicPr preferRelativeResize="0"/>
          <p:nvPr/>
        </p:nvPicPr>
        <p:blipFill rotWithShape="1">
          <a:blip r:embed="rId3">
            <a:alphaModFix amt="40000"/>
          </a:blip>
          <a:srcRect t="15730"/>
          <a:stretch/>
        </p:blipFill>
        <p:spPr>
          <a:xfrm>
            <a:off x="20" y="10"/>
            <a:ext cx="9143980" cy="5143490"/>
          </a:xfrm>
          <a:prstGeom prst="rect">
            <a:avLst/>
          </a:prstGeom>
          <a:noFill/>
        </p:spPr>
      </p:pic>
      <p:sp>
        <p:nvSpPr>
          <p:cNvPr id="150" name="Google Shape;150;p25"/>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4000"/>
              <a:t>What about hand sanitizer?</a:t>
            </a:r>
          </a:p>
        </p:txBody>
      </p:sp>
      <p:sp>
        <p:nvSpPr>
          <p:cNvPr id="151" name="Google Shape;151;p25"/>
          <p:cNvSpPr txBox="1">
            <a:spLocks noGrp="1"/>
          </p:cNvSpPr>
          <p:nvPr>
            <p:ph type="body" idx="1"/>
          </p:nvPr>
        </p:nvSpPr>
        <p:spPr>
          <a:xfrm>
            <a:off x="372734" y="1231901"/>
            <a:ext cx="8529966" cy="3378098"/>
          </a:xfrm>
          <a:prstGeom prst="rect">
            <a:avLst/>
          </a:prstGeom>
        </p:spPr>
        <p:txBody>
          <a:bodyPr spcFirstLastPara="1" vert="horz" lIns="91440" tIns="45720" rIns="91440" bIns="45720" rtlCol="0" anchor="ctr" anchorCtr="0">
            <a:normAutofit/>
          </a:bodyPr>
          <a:lstStyle/>
          <a:p>
            <a:pPr marL="0" lvl="0" indent="393700" defTabSz="457200">
              <a:spcBef>
                <a:spcPct val="20000"/>
              </a:spcBef>
              <a:spcAft>
                <a:spcPts val="600"/>
              </a:spcAft>
              <a:buFont typeface="Wingdings 2" charset="2"/>
              <a:buChar char=""/>
            </a:pPr>
            <a:r>
              <a:rPr lang="en-US" sz="1400" b="1" dirty="0"/>
              <a:t>If soap and water is not readily available, you can use an alcohol-based hand sanitizer that is 60% alcohol.</a:t>
            </a:r>
          </a:p>
          <a:p>
            <a:pPr marL="0" lvl="0" indent="393700" defTabSz="457200">
              <a:spcBef>
                <a:spcPct val="20000"/>
              </a:spcBef>
              <a:spcAft>
                <a:spcPts val="600"/>
              </a:spcAft>
              <a:buNone/>
            </a:pPr>
            <a:r>
              <a:rPr lang="en-US" sz="1400" b="1" dirty="0"/>
              <a:t> </a:t>
            </a:r>
          </a:p>
          <a:p>
            <a:pPr marL="0" lvl="0" indent="393700" defTabSz="457200">
              <a:spcBef>
                <a:spcPct val="20000"/>
              </a:spcBef>
              <a:spcAft>
                <a:spcPts val="600"/>
              </a:spcAft>
              <a:buFont typeface="Wingdings 2" charset="2"/>
              <a:buChar char=""/>
            </a:pPr>
            <a:r>
              <a:rPr lang="en-US" sz="1400" b="1" dirty="0"/>
              <a:t>If your hands are visibly dirty, you should wash before using hand sanitizer.</a:t>
            </a:r>
          </a:p>
          <a:p>
            <a:pPr marL="0" lvl="0" indent="393700" defTabSz="457200">
              <a:spcBef>
                <a:spcPct val="20000"/>
              </a:spcBef>
              <a:spcAft>
                <a:spcPts val="600"/>
              </a:spcAft>
              <a:buNone/>
            </a:pPr>
            <a:endParaRPr lang="en-US" sz="1400" b="1" dirty="0"/>
          </a:p>
          <a:p>
            <a:pPr marL="0" lvl="0" indent="393700" defTabSz="457200">
              <a:spcBef>
                <a:spcPct val="20000"/>
              </a:spcBef>
              <a:spcAft>
                <a:spcPts val="600"/>
              </a:spcAft>
              <a:buFont typeface="Wingdings 2" charset="2"/>
              <a:buChar char=""/>
            </a:pPr>
            <a:r>
              <a:rPr lang="en-US" sz="1400" b="1" dirty="0"/>
              <a:t>It is ALWAYS best to wash with soap and water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4">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C4B337-0DBB-6E43-BC16-1DC8B166B083}"/>
              </a:ext>
            </a:extLst>
          </p:cNvPr>
          <p:cNvSpPr>
            <a:spLocks noGrp="1"/>
          </p:cNvSpPr>
          <p:nvPr>
            <p:ph type="title"/>
          </p:nvPr>
        </p:nvSpPr>
        <p:spPr>
          <a:xfrm>
            <a:off x="338635" y="1350168"/>
            <a:ext cx="2583158" cy="3180852"/>
          </a:xfrm>
        </p:spPr>
        <p:txBody>
          <a:bodyPr vert="horz" lIns="91440" tIns="45720" rIns="91440" bIns="45720" rtlCol="0" anchor="t">
            <a:normAutofit/>
          </a:bodyPr>
          <a:lstStyle/>
          <a:p>
            <a:pPr defTabSz="457200">
              <a:spcBef>
                <a:spcPct val="0"/>
              </a:spcBef>
            </a:pPr>
            <a:r>
              <a:rPr lang="en-US" sz="3300" dirty="0"/>
              <a:t>How to use Hand Sanitizer-video</a:t>
            </a:r>
            <a:br>
              <a:rPr lang="en-US" sz="3300" dirty="0"/>
            </a:br>
            <a:r>
              <a:rPr lang="en-US" sz="1200" dirty="0"/>
              <a:t>How to use Hand Sanitizer video link:  https://youtu.be/4xC-_7ZiQoY</a:t>
            </a:r>
            <a:br>
              <a:rPr lang="en-US" sz="1200" dirty="0"/>
            </a:br>
            <a:endParaRPr lang="en-US" sz="3300" dirty="0"/>
          </a:p>
        </p:txBody>
      </p:sp>
      <p:pic>
        <p:nvPicPr>
          <p:cNvPr id="6" name="Online Media 5" descr="Coronavirus | How to use hand sanitizer effectively">
            <a:hlinkClick r:id="" action="ppaction://media"/>
            <a:extLst>
              <a:ext uri="{FF2B5EF4-FFF2-40B4-BE49-F238E27FC236}">
                <a16:creationId xmlns:a16="http://schemas.microsoft.com/office/drawing/2014/main" id="{D4ABAA95-ECF3-5141-ACC4-66C787777406}"/>
              </a:ext>
            </a:extLst>
          </p:cNvPr>
          <p:cNvPicPr>
            <a:picLocks noRot="1" noChangeAspect="1"/>
          </p:cNvPicPr>
          <p:nvPr>
            <a:videoFile r:link="rId1"/>
          </p:nvPr>
        </p:nvPicPr>
        <p:blipFill>
          <a:blip r:embed="rId5"/>
          <a:stretch>
            <a:fillRect/>
          </a:stretch>
        </p:blipFill>
        <p:spPr>
          <a:xfrm>
            <a:off x="3960354" y="1184641"/>
            <a:ext cx="4701046" cy="264433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3271926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BA57C9-B0F9-BB4D-8546-3730E32D39EB}"/>
              </a:ext>
            </a:extLst>
          </p:cNvPr>
          <p:cNvSpPr>
            <a:spLocks noGrp="1"/>
          </p:cNvSpPr>
          <p:nvPr>
            <p:ph type="title"/>
          </p:nvPr>
        </p:nvSpPr>
        <p:spPr>
          <a:xfrm>
            <a:off x="607501" y="479322"/>
            <a:ext cx="4160442" cy="2835826"/>
          </a:xfrm>
        </p:spPr>
        <p:txBody>
          <a:bodyPr vert="horz" lIns="91440" tIns="45720" rIns="91440" bIns="45720" rtlCol="0" anchor="b">
            <a:normAutofit fontScale="90000"/>
          </a:bodyPr>
          <a:lstStyle/>
          <a:p>
            <a:pPr defTabSz="457200">
              <a:spcBef>
                <a:spcPct val="0"/>
              </a:spcBef>
            </a:pPr>
            <a:r>
              <a:rPr lang="en-US" sz="5400" dirty="0"/>
              <a:t>Participant &amp; Staff Screening Protocols</a:t>
            </a:r>
          </a:p>
        </p:txBody>
      </p:sp>
      <p:pic>
        <p:nvPicPr>
          <p:cNvPr id="4" name="Picture 3" descr="A close up of a cactus&#10;&#10;Description automatically generated">
            <a:extLst>
              <a:ext uri="{FF2B5EF4-FFF2-40B4-BE49-F238E27FC236}">
                <a16:creationId xmlns:a16="http://schemas.microsoft.com/office/drawing/2014/main" id="{0A76ED62-AACE-EE48-AB72-8C95C8A993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333524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60B6E51-6BE4-5442-B96B-FFD724613EAB}"/>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3700" dirty="0"/>
              <a:t>How long can COVID-19 remain viable?</a:t>
            </a:r>
          </a:p>
        </p:txBody>
      </p:sp>
      <p:graphicFrame>
        <p:nvGraphicFramePr>
          <p:cNvPr id="4" name="Diagram 3">
            <a:extLst>
              <a:ext uri="{FF2B5EF4-FFF2-40B4-BE49-F238E27FC236}">
                <a16:creationId xmlns:a16="http://schemas.microsoft.com/office/drawing/2014/main" id="{6EC55577-839F-304E-A5C4-A485EDEF01B4}"/>
              </a:ext>
            </a:extLst>
          </p:cNvPr>
          <p:cNvGraphicFramePr/>
          <p:nvPr>
            <p:extLst>
              <p:ext uri="{D42A27DB-BD31-4B8C-83A1-F6EECF244321}">
                <p14:modId xmlns:p14="http://schemas.microsoft.com/office/powerpoint/2010/main" val="1466318876"/>
              </p:ext>
            </p:extLst>
          </p:nvPr>
        </p:nvGraphicFramePr>
        <p:xfrm>
          <a:off x="614362" y="1911485"/>
          <a:ext cx="7915275" cy="24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5CD7FA9-EF41-4C27-AF86-F9A7005AA9D9}"/>
              </a:ext>
            </a:extLst>
          </p:cNvPr>
          <p:cNvSpPr txBox="1"/>
          <p:nvPr/>
        </p:nvSpPr>
        <p:spPr>
          <a:xfrm>
            <a:off x="4726984" y="1029287"/>
            <a:ext cx="3872396" cy="276999"/>
          </a:xfrm>
          <a:prstGeom prst="rect">
            <a:avLst/>
          </a:prstGeom>
          <a:noFill/>
        </p:spPr>
        <p:txBody>
          <a:bodyPr wrap="square" rtlCol="0">
            <a:spAutoFit/>
          </a:bodyPr>
          <a:lstStyle/>
          <a:p>
            <a:r>
              <a:rPr lang="en-US" sz="1200" dirty="0"/>
              <a:t>Information subject to change as CDC updates</a:t>
            </a:r>
          </a:p>
        </p:txBody>
      </p:sp>
    </p:spTree>
    <p:extLst>
      <p:ext uri="{BB962C8B-B14F-4D97-AF65-F5344CB8AC3E}">
        <p14:creationId xmlns:p14="http://schemas.microsoft.com/office/powerpoint/2010/main" val="2101977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3726076-1C34-074B-98BD-858886E431E2}"/>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Health Screening Questions</a:t>
            </a:r>
          </a:p>
        </p:txBody>
      </p:sp>
      <p:pic>
        <p:nvPicPr>
          <p:cNvPr id="4" name="Picture 3" descr="A close up of a sign&#10;&#10;Description automatically generated">
            <a:extLst>
              <a:ext uri="{FF2B5EF4-FFF2-40B4-BE49-F238E27FC236}">
                <a16:creationId xmlns:a16="http://schemas.microsoft.com/office/drawing/2014/main" id="{1DBCFFF5-5441-4A46-ABAE-4DAE4D5EF817}"/>
              </a:ext>
            </a:extLst>
          </p:cNvPr>
          <p:cNvPicPr>
            <a:picLocks noChangeAspect="1"/>
          </p:cNvPicPr>
          <p:nvPr/>
        </p:nvPicPr>
        <p:blipFill>
          <a:blip r:embed="rId2"/>
          <a:stretch>
            <a:fillRect/>
          </a:stretch>
        </p:blipFill>
        <p:spPr>
          <a:xfrm>
            <a:off x="662734" y="2231371"/>
            <a:ext cx="4078224" cy="2722213"/>
          </a:xfrm>
          <a:prstGeom prst="roundRect">
            <a:avLst>
              <a:gd name="adj" fmla="val 3876"/>
            </a:avLst>
          </a:prstGeom>
          <a:ln>
            <a:solidFill>
              <a:schemeClr val="accent1"/>
            </a:solidFill>
          </a:ln>
          <a:effectLst/>
        </p:spPr>
      </p:pic>
      <p:graphicFrame>
        <p:nvGraphicFramePr>
          <p:cNvPr id="7" name="Diagram 6">
            <a:extLst>
              <a:ext uri="{FF2B5EF4-FFF2-40B4-BE49-F238E27FC236}">
                <a16:creationId xmlns:a16="http://schemas.microsoft.com/office/drawing/2014/main" id="{52D9B8B9-6D1B-A346-900D-B44C9064C64E}"/>
              </a:ext>
            </a:extLst>
          </p:cNvPr>
          <p:cNvGraphicFramePr/>
          <p:nvPr>
            <p:extLst>
              <p:ext uri="{D42A27DB-BD31-4B8C-83A1-F6EECF244321}">
                <p14:modId xmlns:p14="http://schemas.microsoft.com/office/powerpoint/2010/main" val="2938961743"/>
              </p:ext>
            </p:extLst>
          </p:nvPr>
        </p:nvGraphicFramePr>
        <p:xfrm>
          <a:off x="5505742" y="2180098"/>
          <a:ext cx="3367416" cy="278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D4F15C9-265F-C644-9357-4468600E9212}"/>
              </a:ext>
            </a:extLst>
          </p:cNvPr>
          <p:cNvSpPr txBox="1"/>
          <p:nvPr/>
        </p:nvSpPr>
        <p:spPr>
          <a:xfrm>
            <a:off x="229523" y="1700460"/>
            <a:ext cx="4511441" cy="523220"/>
          </a:xfrm>
          <a:prstGeom prst="rect">
            <a:avLst/>
          </a:prstGeom>
          <a:noFill/>
        </p:spPr>
        <p:txBody>
          <a:bodyPr wrap="square" rtlCol="0">
            <a:spAutoFit/>
          </a:bodyPr>
          <a:lstStyle/>
          <a:p>
            <a:r>
              <a:rPr lang="en-US" sz="1400" b="1" dirty="0"/>
              <a:t>Do you have any of the symptoms of COVID-19 not related to another illness?                              </a:t>
            </a:r>
          </a:p>
        </p:txBody>
      </p:sp>
    </p:spTree>
    <p:extLst>
      <p:ext uri="{BB962C8B-B14F-4D97-AF65-F5344CB8AC3E}">
        <p14:creationId xmlns:p14="http://schemas.microsoft.com/office/powerpoint/2010/main" val="2213752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791024B-7316-2B47-942D-EB7A6A53763B}"/>
              </a:ext>
            </a:extLst>
          </p:cNvPr>
          <p:cNvSpPr>
            <a:spLocks noGrp="1"/>
          </p:cNvSpPr>
          <p:nvPr>
            <p:ph type="title"/>
          </p:nvPr>
        </p:nvSpPr>
        <p:spPr>
          <a:xfrm>
            <a:off x="607501" y="479322"/>
            <a:ext cx="2408544" cy="2835826"/>
          </a:xfrm>
        </p:spPr>
        <p:txBody>
          <a:bodyPr vert="horz" lIns="91440" tIns="45720" rIns="91440" bIns="45720" rtlCol="0" anchor="b">
            <a:normAutofit/>
          </a:bodyPr>
          <a:lstStyle/>
          <a:p>
            <a:pPr defTabSz="457200">
              <a:lnSpc>
                <a:spcPct val="90000"/>
              </a:lnSpc>
              <a:spcBef>
                <a:spcPct val="0"/>
              </a:spcBef>
            </a:pPr>
            <a:r>
              <a:rPr lang="en-US" sz="4000" dirty="0"/>
              <a:t>Staff </a:t>
            </a:r>
            <a:br>
              <a:rPr lang="en-US" sz="4000" dirty="0"/>
            </a:br>
            <a:r>
              <a:rPr lang="en-US" sz="4000" dirty="0"/>
              <a:t>Self- Screening</a:t>
            </a:r>
          </a:p>
        </p:txBody>
      </p:sp>
      <p:sp>
        <p:nvSpPr>
          <p:cNvPr id="34" name="Freeform: Shape 33">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672510"/>
            <a:ext cx="9141714" cy="1470990"/>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7993" y="0"/>
            <a:ext cx="566470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7789" y="718980"/>
            <a:ext cx="4693613" cy="3708933"/>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ext Placeholder 2">
            <a:extLst>
              <a:ext uri="{FF2B5EF4-FFF2-40B4-BE49-F238E27FC236}">
                <a16:creationId xmlns:a16="http://schemas.microsoft.com/office/drawing/2014/main" id="{B6BF29F6-228D-0E45-A88F-5A0A5EA47096}"/>
              </a:ext>
            </a:extLst>
          </p:cNvPr>
          <p:cNvGraphicFramePr/>
          <p:nvPr>
            <p:extLst>
              <p:ext uri="{D42A27DB-BD31-4B8C-83A1-F6EECF244321}">
                <p14:modId xmlns:p14="http://schemas.microsoft.com/office/powerpoint/2010/main" val="997760575"/>
              </p:ext>
            </p:extLst>
          </p:nvPr>
        </p:nvGraphicFramePr>
        <p:xfrm>
          <a:off x="4119227" y="1306285"/>
          <a:ext cx="4458715" cy="2458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sign&#10;&#10;Description automatically generated">
            <a:extLst>
              <a:ext uri="{FF2B5EF4-FFF2-40B4-BE49-F238E27FC236}">
                <a16:creationId xmlns:a16="http://schemas.microsoft.com/office/drawing/2014/main" id="{7DA09193-889D-47CE-9D57-EF575CBEED75}"/>
              </a:ext>
            </a:extLst>
          </p:cNvPr>
          <p:cNvPicPr>
            <a:picLocks noChangeAspect="1"/>
          </p:cNvPicPr>
          <p:nvPr/>
        </p:nvPicPr>
        <p:blipFill>
          <a:blip r:embed="rId7"/>
          <a:stretch>
            <a:fillRect/>
          </a:stretch>
        </p:blipFill>
        <p:spPr>
          <a:xfrm>
            <a:off x="5306846" y="3615434"/>
            <a:ext cx="1850699" cy="1585142"/>
          </a:xfrm>
          <a:prstGeom prst="rect">
            <a:avLst/>
          </a:prstGeom>
        </p:spPr>
      </p:pic>
    </p:spTree>
    <p:extLst>
      <p:ext uri="{BB962C8B-B14F-4D97-AF65-F5344CB8AC3E}">
        <p14:creationId xmlns:p14="http://schemas.microsoft.com/office/powerpoint/2010/main" val="618732970"/>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Freeform 6">
            <a:extLst>
              <a:ext uri="{FF2B5EF4-FFF2-40B4-BE49-F238E27FC236}">
                <a16:creationId xmlns:a16="http://schemas.microsoft.com/office/drawing/2014/main" id="{1FCF5244-C62C-4E27-B395-14F26DFB1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791024B-7316-2B47-942D-EB7A6A53763B}"/>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Participant Self- Screening</a:t>
            </a:r>
          </a:p>
        </p:txBody>
      </p:sp>
      <p:sp>
        <p:nvSpPr>
          <p:cNvPr id="3" name="Text Placeholder 2">
            <a:extLst>
              <a:ext uri="{FF2B5EF4-FFF2-40B4-BE49-F238E27FC236}">
                <a16:creationId xmlns:a16="http://schemas.microsoft.com/office/drawing/2014/main" id="{DF0687D5-AD84-F547-A60C-70FDF3CE84A0}"/>
              </a:ext>
            </a:extLst>
          </p:cNvPr>
          <p:cNvSpPr>
            <a:spLocks noGrp="1"/>
          </p:cNvSpPr>
          <p:nvPr>
            <p:ph type="body" idx="1"/>
          </p:nvPr>
        </p:nvSpPr>
        <p:spPr>
          <a:xfrm>
            <a:off x="614035" y="1809750"/>
            <a:ext cx="3957965" cy="2724150"/>
          </a:xfrm>
        </p:spPr>
        <p:txBody>
          <a:bodyPr vert="horz" lIns="91440" tIns="45720" rIns="91440" bIns="45720" rtlCol="0" anchor="ctr">
            <a:normAutofit/>
          </a:bodyPr>
          <a:lstStyle/>
          <a:p>
            <a:pPr marL="0" indent="0" defTabSz="457200">
              <a:spcBef>
                <a:spcPct val="20000"/>
              </a:spcBef>
              <a:spcAft>
                <a:spcPts val="600"/>
              </a:spcAft>
              <a:buFont typeface="Wingdings 2" charset="2"/>
              <a:buChar char=""/>
            </a:pPr>
            <a:r>
              <a:rPr lang="en-US" b="1" dirty="0"/>
              <a:t>Daily Self Assessment via CDC</a:t>
            </a:r>
          </a:p>
          <a:p>
            <a:pPr marL="0" indent="0" defTabSz="457200">
              <a:spcBef>
                <a:spcPct val="20000"/>
              </a:spcBef>
              <a:spcAft>
                <a:spcPts val="600"/>
              </a:spcAft>
              <a:buFont typeface="Wingdings 2" charset="2"/>
              <a:buChar char=""/>
            </a:pPr>
            <a:r>
              <a:rPr lang="en-US" b="1" dirty="0"/>
              <a:t>https://www.cdc.gov/coronavirus/2019-ncov/symptoms-testing/coronavirus-self-checker.html</a:t>
            </a:r>
          </a:p>
        </p:txBody>
      </p:sp>
      <p:pic>
        <p:nvPicPr>
          <p:cNvPr id="5" name="Picture 4">
            <a:extLst>
              <a:ext uri="{FF2B5EF4-FFF2-40B4-BE49-F238E27FC236}">
                <a16:creationId xmlns:a16="http://schemas.microsoft.com/office/drawing/2014/main" id="{2A74E5E7-2A98-419A-870F-519ED8E8B698}"/>
              </a:ext>
            </a:extLst>
          </p:cNvPr>
          <p:cNvPicPr>
            <a:picLocks noChangeAspect="1"/>
          </p:cNvPicPr>
          <p:nvPr/>
        </p:nvPicPr>
        <p:blipFill>
          <a:blip r:embed="rId2"/>
          <a:srcRect/>
          <a:stretch/>
        </p:blipFill>
        <p:spPr>
          <a:xfrm>
            <a:off x="5496253" y="2235596"/>
            <a:ext cx="2551824" cy="1872457"/>
          </a:xfrm>
          <a:prstGeom prst="rect">
            <a:avLst/>
          </a:prstGeom>
        </p:spPr>
      </p:pic>
    </p:spTree>
    <p:extLst>
      <p:ext uri="{BB962C8B-B14F-4D97-AF65-F5344CB8AC3E}">
        <p14:creationId xmlns:p14="http://schemas.microsoft.com/office/powerpoint/2010/main" val="2324315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 name="Freeform 6">
            <a:extLst>
              <a:ext uri="{FF2B5EF4-FFF2-40B4-BE49-F238E27FC236}">
                <a16:creationId xmlns:a16="http://schemas.microsoft.com/office/drawing/2014/main" id="{70FFA424-278D-4545-90BA-07151469E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1" name="Picture 10" descr="A picture containing bed, towel, blue, laying&#10;&#10;Description automatically generated">
            <a:extLst>
              <a:ext uri="{FF2B5EF4-FFF2-40B4-BE49-F238E27FC236}">
                <a16:creationId xmlns:a16="http://schemas.microsoft.com/office/drawing/2014/main" id="{0B8E5086-4FDF-F14B-B3B9-404E2F4EACCE}"/>
              </a:ext>
            </a:extLst>
          </p:cNvPr>
          <p:cNvPicPr>
            <a:picLocks noChangeAspect="1"/>
          </p:cNvPicPr>
          <p:nvPr/>
        </p:nvPicPr>
        <p:blipFill rotWithShape="1">
          <a:blip r:embed="rId2"/>
          <a:srcRect l="1155" r="10909" b="1"/>
          <a:stretch/>
        </p:blipFill>
        <p:spPr>
          <a:xfrm>
            <a:off x="4337049" y="10"/>
            <a:ext cx="4806951" cy="3662450"/>
          </a:xfrm>
          <a:prstGeom prst="rect">
            <a:avLst/>
          </a:prstGeom>
        </p:spPr>
      </p:pic>
      <p:pic>
        <p:nvPicPr>
          <p:cNvPr id="13" name="Picture 12" descr="A person wearing a costume&#10;&#10;Description automatically generated">
            <a:extLst>
              <a:ext uri="{FF2B5EF4-FFF2-40B4-BE49-F238E27FC236}">
                <a16:creationId xmlns:a16="http://schemas.microsoft.com/office/drawing/2014/main" id="{37ED0C40-38BD-5E4B-AFB5-9B2706A3DC1E}"/>
              </a:ext>
            </a:extLst>
          </p:cNvPr>
          <p:cNvPicPr>
            <a:picLocks noChangeAspect="1"/>
          </p:cNvPicPr>
          <p:nvPr/>
        </p:nvPicPr>
        <p:blipFill rotWithShape="1">
          <a:blip r:embed="rId3"/>
          <a:srcRect t="7831" b="38684"/>
          <a:stretch/>
        </p:blipFill>
        <p:spPr>
          <a:xfrm>
            <a:off x="20" y="10"/>
            <a:ext cx="4570787" cy="3662450"/>
          </a:xfrm>
          <a:custGeom>
            <a:avLst/>
            <a:gdLst/>
            <a:ahLst/>
            <a:cxnLst/>
            <a:rect l="l" t="t" r="r" b="b"/>
            <a:pathLst>
              <a:path w="6094411" h="4883281">
                <a:moveTo>
                  <a:pt x="0" y="0"/>
                </a:moveTo>
                <a:lnTo>
                  <a:pt x="6094411" y="0"/>
                </a:lnTo>
                <a:lnTo>
                  <a:pt x="6094411" y="2014600"/>
                </a:lnTo>
                <a:lnTo>
                  <a:pt x="5846149" y="2373182"/>
                </a:lnTo>
                <a:lnTo>
                  <a:pt x="5843219" y="2381649"/>
                </a:lnTo>
                <a:lnTo>
                  <a:pt x="5838822" y="2394349"/>
                </a:lnTo>
                <a:lnTo>
                  <a:pt x="5834426" y="2407048"/>
                </a:lnTo>
                <a:lnTo>
                  <a:pt x="5834426" y="2417632"/>
                </a:lnTo>
                <a:lnTo>
                  <a:pt x="5834426" y="2430332"/>
                </a:lnTo>
                <a:lnTo>
                  <a:pt x="5838822" y="2440915"/>
                </a:lnTo>
                <a:lnTo>
                  <a:pt x="5843219" y="2453615"/>
                </a:lnTo>
                <a:lnTo>
                  <a:pt x="5846149" y="2462082"/>
                </a:lnTo>
                <a:lnTo>
                  <a:pt x="6094411" y="2820664"/>
                </a:lnTo>
                <a:lnTo>
                  <a:pt x="6094411" y="4883281"/>
                </a:lnTo>
                <a:lnTo>
                  <a:pt x="0" y="4883281"/>
                </a:lnTo>
                <a:close/>
              </a:path>
            </a:pathLst>
          </a:custGeom>
          <a:ln w="12700">
            <a:solidFill>
              <a:schemeClr val="tx1"/>
            </a:solidFill>
          </a:ln>
        </p:spPr>
      </p:pic>
      <p:sp>
        <p:nvSpPr>
          <p:cNvPr id="92" name="Freeform 9">
            <a:extLst>
              <a:ext uri="{FF2B5EF4-FFF2-40B4-BE49-F238E27FC236}">
                <a16:creationId xmlns:a16="http://schemas.microsoft.com/office/drawing/2014/main" id="{A10B3C8E-9FBF-459A-A9D9-2FA3784DB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410731"/>
            <a:ext cx="9144000" cy="1749680"/>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9767A-C63E-A045-902B-50E6DBE38CBA}"/>
              </a:ext>
            </a:extLst>
          </p:cNvPr>
          <p:cNvSpPr>
            <a:spLocks noGrp="1"/>
          </p:cNvSpPr>
          <p:nvPr>
            <p:ph type="title"/>
          </p:nvPr>
        </p:nvSpPr>
        <p:spPr>
          <a:xfrm>
            <a:off x="609591" y="3671668"/>
            <a:ext cx="7929000" cy="584647"/>
          </a:xfrm>
        </p:spPr>
        <p:txBody>
          <a:bodyPr vert="horz" lIns="91440" tIns="45720" rIns="91440" bIns="45720" rtlCol="0" anchor="b">
            <a:normAutofit fontScale="90000"/>
          </a:bodyPr>
          <a:lstStyle/>
          <a:p>
            <a:pPr defTabSz="457200">
              <a:spcBef>
                <a:spcPct val="0"/>
              </a:spcBef>
            </a:pPr>
            <a:r>
              <a:rPr lang="en-US" dirty="0"/>
              <a:t>What kind of PPE do Screening Staff require?</a:t>
            </a:r>
            <a:br>
              <a:rPr lang="en-US" dirty="0"/>
            </a:br>
            <a:r>
              <a:rPr lang="en-US" dirty="0"/>
              <a:t>Staff will wear masks. Gloves as necessary</a:t>
            </a:r>
          </a:p>
        </p:txBody>
      </p:sp>
      <p:sp>
        <p:nvSpPr>
          <p:cNvPr id="5" name="Graphic 6" descr="Close">
            <a:extLst>
              <a:ext uri="{FF2B5EF4-FFF2-40B4-BE49-F238E27FC236}">
                <a16:creationId xmlns:a16="http://schemas.microsoft.com/office/drawing/2014/main" id="{579B685C-2B01-ED44-9C2C-E507C0062FB1}"/>
              </a:ext>
            </a:extLst>
          </p:cNvPr>
          <p:cNvSpPr/>
          <p:nvPr/>
        </p:nvSpPr>
        <p:spPr>
          <a:xfrm>
            <a:off x="2649093" y="479594"/>
            <a:ext cx="949458" cy="949458"/>
          </a:xfrm>
          <a:custGeom>
            <a:avLst/>
            <a:gdLst>
              <a:gd name="connsiteX0" fmla="*/ 949458 w 949458"/>
              <a:gd name="connsiteY0" fmla="*/ 113989 h 949458"/>
              <a:gd name="connsiteX1" fmla="*/ 835470 w 949458"/>
              <a:gd name="connsiteY1" fmla="*/ 0 h 949458"/>
              <a:gd name="connsiteX2" fmla="*/ 474729 w 949458"/>
              <a:gd name="connsiteY2" fmla="*/ 360740 h 949458"/>
              <a:gd name="connsiteX3" fmla="*/ 113989 w 949458"/>
              <a:gd name="connsiteY3" fmla="*/ 0 h 949458"/>
              <a:gd name="connsiteX4" fmla="*/ 0 w 949458"/>
              <a:gd name="connsiteY4" fmla="*/ 113989 h 949458"/>
              <a:gd name="connsiteX5" fmla="*/ 360740 w 949458"/>
              <a:gd name="connsiteY5" fmla="*/ 474729 h 949458"/>
              <a:gd name="connsiteX6" fmla="*/ 0 w 949458"/>
              <a:gd name="connsiteY6" fmla="*/ 835470 h 949458"/>
              <a:gd name="connsiteX7" fmla="*/ 113989 w 949458"/>
              <a:gd name="connsiteY7" fmla="*/ 949458 h 949458"/>
              <a:gd name="connsiteX8" fmla="*/ 474729 w 949458"/>
              <a:gd name="connsiteY8" fmla="*/ 588718 h 949458"/>
              <a:gd name="connsiteX9" fmla="*/ 835470 w 949458"/>
              <a:gd name="connsiteY9" fmla="*/ 949458 h 949458"/>
              <a:gd name="connsiteX10" fmla="*/ 949458 w 949458"/>
              <a:gd name="connsiteY10" fmla="*/ 835470 h 949458"/>
              <a:gd name="connsiteX11" fmla="*/ 588718 w 949458"/>
              <a:gd name="connsiteY11" fmla="*/ 474729 h 9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9458" h="949458">
                <a:moveTo>
                  <a:pt x="949458" y="113989"/>
                </a:moveTo>
                <a:lnTo>
                  <a:pt x="835470" y="0"/>
                </a:lnTo>
                <a:lnTo>
                  <a:pt x="474729" y="360740"/>
                </a:lnTo>
                <a:lnTo>
                  <a:pt x="113989" y="0"/>
                </a:lnTo>
                <a:lnTo>
                  <a:pt x="0" y="113989"/>
                </a:lnTo>
                <a:lnTo>
                  <a:pt x="360740" y="474729"/>
                </a:lnTo>
                <a:lnTo>
                  <a:pt x="0" y="835470"/>
                </a:lnTo>
                <a:lnTo>
                  <a:pt x="113989" y="949458"/>
                </a:lnTo>
                <a:lnTo>
                  <a:pt x="474729" y="588718"/>
                </a:lnTo>
                <a:lnTo>
                  <a:pt x="835470" y="949458"/>
                </a:lnTo>
                <a:lnTo>
                  <a:pt x="949458" y="835470"/>
                </a:lnTo>
                <a:lnTo>
                  <a:pt x="588718" y="474729"/>
                </a:lnTo>
                <a:close/>
              </a:path>
            </a:pathLst>
          </a:custGeom>
          <a:solidFill>
            <a:srgbClr val="FF0000"/>
          </a:solidFill>
          <a:ln w="13395" cap="flat">
            <a:noFill/>
            <a:prstDash val="solid"/>
            <a:miter/>
          </a:ln>
        </p:spPr>
        <p:txBody>
          <a:bodyPr rtlCol="0" anchor="ctr"/>
          <a:lstStyle/>
          <a:p>
            <a:endParaRPr lang="en-US"/>
          </a:p>
        </p:txBody>
      </p:sp>
      <p:sp>
        <p:nvSpPr>
          <p:cNvPr id="6" name="Graphic 8" descr="Checkmark">
            <a:extLst>
              <a:ext uri="{FF2B5EF4-FFF2-40B4-BE49-F238E27FC236}">
                <a16:creationId xmlns:a16="http://schemas.microsoft.com/office/drawing/2014/main" id="{A3831282-BD1D-EC4B-A0A8-6861BB4FD844}"/>
              </a:ext>
            </a:extLst>
          </p:cNvPr>
          <p:cNvSpPr/>
          <p:nvPr/>
        </p:nvSpPr>
        <p:spPr>
          <a:xfrm>
            <a:off x="7565071" y="310243"/>
            <a:ext cx="1170715" cy="1065891"/>
          </a:xfrm>
          <a:custGeom>
            <a:avLst/>
            <a:gdLst>
              <a:gd name="connsiteX0" fmla="*/ 1130499 w 1239123"/>
              <a:gd name="connsiteY0" fmla="*/ 0 h 870336"/>
              <a:gd name="connsiteX1" fmla="*/ 443885 w 1239123"/>
              <a:gd name="connsiteY1" fmla="*/ 649065 h 870336"/>
              <a:gd name="connsiteX2" fmla="*/ 113989 w 1239123"/>
              <a:gd name="connsiteY2" fmla="*/ 311122 h 870336"/>
              <a:gd name="connsiteX3" fmla="*/ 0 w 1239123"/>
              <a:gd name="connsiteY3" fmla="*/ 419746 h 870336"/>
              <a:gd name="connsiteX4" fmla="*/ 438521 w 1239123"/>
              <a:gd name="connsiteY4" fmla="*/ 870337 h 870336"/>
              <a:gd name="connsiteX5" fmla="*/ 553851 w 1239123"/>
              <a:gd name="connsiteY5" fmla="*/ 763053 h 870336"/>
              <a:gd name="connsiteX6" fmla="*/ 1239123 w 1239123"/>
              <a:gd name="connsiteY6" fmla="*/ 112648 h 87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123" h="870336">
                <a:moveTo>
                  <a:pt x="1130499" y="0"/>
                </a:moveTo>
                <a:lnTo>
                  <a:pt x="443885" y="649065"/>
                </a:lnTo>
                <a:lnTo>
                  <a:pt x="113989" y="311122"/>
                </a:lnTo>
                <a:lnTo>
                  <a:pt x="0" y="419746"/>
                </a:lnTo>
                <a:lnTo>
                  <a:pt x="438521" y="870337"/>
                </a:lnTo>
                <a:lnTo>
                  <a:pt x="553851" y="763053"/>
                </a:lnTo>
                <a:lnTo>
                  <a:pt x="1239123" y="112648"/>
                </a:lnTo>
                <a:close/>
              </a:path>
            </a:pathLst>
          </a:custGeom>
          <a:solidFill>
            <a:srgbClr val="00B050"/>
          </a:solidFill>
          <a:ln w="13395" cap="flat">
            <a:noFill/>
            <a:prstDash val="solid"/>
            <a:miter/>
          </a:ln>
        </p:spPr>
        <p:txBody>
          <a:bodyPr rtlCol="0" anchor="ctr"/>
          <a:lstStyle/>
          <a:p>
            <a:endParaRPr lang="en-US"/>
          </a:p>
        </p:txBody>
      </p:sp>
    </p:spTree>
    <p:extLst>
      <p:ext uri="{BB962C8B-B14F-4D97-AF65-F5344CB8AC3E}">
        <p14:creationId xmlns:p14="http://schemas.microsoft.com/office/powerpoint/2010/main" val="2701594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E3C45B-CC01-734A-8E4B-A4EFCB6ACA6F}"/>
              </a:ext>
            </a:extLst>
          </p:cNvPr>
          <p:cNvSpPr>
            <a:spLocks noGrp="1"/>
          </p:cNvSpPr>
          <p:nvPr>
            <p:ph type="title"/>
          </p:nvPr>
        </p:nvSpPr>
        <p:spPr>
          <a:xfrm>
            <a:off x="6175406" y="655330"/>
            <a:ext cx="2704603" cy="3166565"/>
          </a:xfrm>
        </p:spPr>
        <p:txBody>
          <a:bodyPr vert="horz" lIns="91440" tIns="45720" rIns="91440" bIns="45720" rtlCol="0" anchor="t">
            <a:normAutofit/>
          </a:bodyPr>
          <a:lstStyle/>
          <a:p>
            <a:pPr defTabSz="457200">
              <a:spcBef>
                <a:spcPct val="0"/>
              </a:spcBef>
            </a:pPr>
            <a:r>
              <a:rPr lang="en-US" sz="3300" dirty="0"/>
              <a:t>When to Leave Home  Guidelines  </a:t>
            </a:r>
            <a:endParaRPr lang="en-US" sz="1600" dirty="0"/>
          </a:p>
        </p:txBody>
      </p:sp>
      <p:sp>
        <p:nvSpPr>
          <p:cNvPr id="3" name="TextBox 2">
            <a:extLst>
              <a:ext uri="{FF2B5EF4-FFF2-40B4-BE49-F238E27FC236}">
                <a16:creationId xmlns:a16="http://schemas.microsoft.com/office/drawing/2014/main" id="{B740E246-C9A7-AF4D-A350-49B2924AD7FD}"/>
              </a:ext>
            </a:extLst>
          </p:cNvPr>
          <p:cNvSpPr txBox="1"/>
          <p:nvPr/>
        </p:nvSpPr>
        <p:spPr>
          <a:xfrm>
            <a:off x="5915606" y="3722914"/>
            <a:ext cx="3144417" cy="1015663"/>
          </a:xfrm>
          <a:prstGeom prst="rect">
            <a:avLst/>
          </a:prstGeom>
          <a:noFill/>
        </p:spPr>
        <p:txBody>
          <a:bodyPr wrap="square" rtlCol="0">
            <a:spAutoFit/>
          </a:bodyPr>
          <a:lstStyle/>
          <a:p>
            <a:r>
              <a:rPr lang="en-US" sz="1200" dirty="0"/>
              <a:t>*Expanded COVID testing access can change quarantine requirements.  Please check with your local health department and/or a medical professional for advice on interpretation of testing results and quarantine requirements</a:t>
            </a:r>
          </a:p>
        </p:txBody>
      </p:sp>
      <p:pic>
        <p:nvPicPr>
          <p:cNvPr id="6" name="Picture 5" descr="A screenshot of a cell phone&#10;&#10;Description automatically generated">
            <a:extLst>
              <a:ext uri="{FF2B5EF4-FFF2-40B4-BE49-F238E27FC236}">
                <a16:creationId xmlns:a16="http://schemas.microsoft.com/office/drawing/2014/main" id="{38BDCE76-7646-4445-B478-2E6DB3193E14}"/>
              </a:ext>
            </a:extLst>
          </p:cNvPr>
          <p:cNvPicPr>
            <a:picLocks noChangeAspect="1"/>
          </p:cNvPicPr>
          <p:nvPr/>
        </p:nvPicPr>
        <p:blipFill>
          <a:blip r:embed="rId3"/>
          <a:stretch>
            <a:fillRect/>
          </a:stretch>
        </p:blipFill>
        <p:spPr>
          <a:xfrm>
            <a:off x="942237" y="211089"/>
            <a:ext cx="3781772" cy="4894058"/>
          </a:xfrm>
          <a:prstGeom prst="rect">
            <a:avLst/>
          </a:prstGeom>
        </p:spPr>
      </p:pic>
    </p:spTree>
    <p:extLst>
      <p:ext uri="{BB962C8B-B14F-4D97-AF65-F5344CB8AC3E}">
        <p14:creationId xmlns:p14="http://schemas.microsoft.com/office/powerpoint/2010/main" val="2859683031"/>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E3C45B-CC01-734A-8E4B-A4EFCB6ACA6F}"/>
              </a:ext>
            </a:extLst>
          </p:cNvPr>
          <p:cNvSpPr>
            <a:spLocks noGrp="1"/>
          </p:cNvSpPr>
          <p:nvPr>
            <p:ph type="title"/>
          </p:nvPr>
        </p:nvSpPr>
        <p:spPr>
          <a:xfrm>
            <a:off x="329304" y="547736"/>
            <a:ext cx="2583158" cy="3180852"/>
          </a:xfrm>
        </p:spPr>
        <p:txBody>
          <a:bodyPr vert="horz" lIns="91440" tIns="45720" rIns="91440" bIns="45720" rtlCol="0" anchor="t">
            <a:normAutofit/>
          </a:bodyPr>
          <a:lstStyle/>
          <a:p>
            <a:pPr defTabSz="457200">
              <a:spcBef>
                <a:spcPct val="0"/>
              </a:spcBef>
            </a:pPr>
            <a:r>
              <a:rPr lang="en-US" sz="3300" dirty="0"/>
              <a:t>Potential Exposure  Guidelines </a:t>
            </a:r>
          </a:p>
        </p:txBody>
      </p:sp>
      <p:sp>
        <p:nvSpPr>
          <p:cNvPr id="8" name="TextBox 7">
            <a:extLst>
              <a:ext uri="{FF2B5EF4-FFF2-40B4-BE49-F238E27FC236}">
                <a16:creationId xmlns:a16="http://schemas.microsoft.com/office/drawing/2014/main" id="{3C9F4D87-9829-2942-9F9A-BFD185C28EE4}"/>
              </a:ext>
            </a:extLst>
          </p:cNvPr>
          <p:cNvSpPr txBox="1"/>
          <p:nvPr/>
        </p:nvSpPr>
        <p:spPr>
          <a:xfrm>
            <a:off x="251925" y="3685592"/>
            <a:ext cx="3144417" cy="1015663"/>
          </a:xfrm>
          <a:prstGeom prst="rect">
            <a:avLst/>
          </a:prstGeom>
          <a:noFill/>
        </p:spPr>
        <p:txBody>
          <a:bodyPr wrap="square" rtlCol="0">
            <a:spAutoFit/>
          </a:bodyPr>
          <a:lstStyle/>
          <a:p>
            <a:r>
              <a:rPr lang="en-US" sz="1200" dirty="0"/>
              <a:t>*Expanded COVID testing access can change quarantine requirements.  Please check with your local health department and/or a medical professional for advice on interpretation of testing results and quarantine requirements</a:t>
            </a:r>
          </a:p>
        </p:txBody>
      </p:sp>
      <p:pic>
        <p:nvPicPr>
          <p:cNvPr id="5" name="Picture 4" descr="A close up of a device&#10;&#10;Description automatically generated">
            <a:extLst>
              <a:ext uri="{FF2B5EF4-FFF2-40B4-BE49-F238E27FC236}">
                <a16:creationId xmlns:a16="http://schemas.microsoft.com/office/drawing/2014/main" id="{796E8785-0CF5-49C0-8442-7F6D3CFA7853}"/>
              </a:ext>
            </a:extLst>
          </p:cNvPr>
          <p:cNvPicPr>
            <a:picLocks noChangeAspect="1"/>
          </p:cNvPicPr>
          <p:nvPr/>
        </p:nvPicPr>
        <p:blipFill>
          <a:blip r:embed="rId3"/>
          <a:stretch>
            <a:fillRect/>
          </a:stretch>
        </p:blipFill>
        <p:spPr>
          <a:xfrm>
            <a:off x="4572000" y="112329"/>
            <a:ext cx="3800923" cy="4918841"/>
          </a:xfrm>
          <a:prstGeom prst="rect">
            <a:avLst/>
          </a:prstGeom>
        </p:spPr>
      </p:pic>
    </p:spTree>
    <p:extLst>
      <p:ext uri="{BB962C8B-B14F-4D97-AF65-F5344CB8AC3E}">
        <p14:creationId xmlns:p14="http://schemas.microsoft.com/office/powerpoint/2010/main" val="1554945380"/>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BA57C9-B0F9-BB4D-8546-3730E32D39EB}"/>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400" dirty="0"/>
              <a:t>All About PPE</a:t>
            </a:r>
          </a:p>
        </p:txBody>
      </p:sp>
      <p:pic>
        <p:nvPicPr>
          <p:cNvPr id="4" name="Picture 3" descr="A close up of a cactus&#10;&#10;Description automatically generated">
            <a:extLst>
              <a:ext uri="{FF2B5EF4-FFF2-40B4-BE49-F238E27FC236}">
                <a16:creationId xmlns:a16="http://schemas.microsoft.com/office/drawing/2014/main" id="{0A76ED62-AACE-EE48-AB72-8C95C8A993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3588104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1"/>
        <p:cNvGrpSpPr/>
        <p:nvPr/>
      </p:nvGrpSpPr>
      <p:grpSpPr>
        <a:xfrm>
          <a:off x="0" y="0"/>
          <a:ext cx="0" cy="0"/>
          <a:chOff x="0" y="0"/>
          <a:chExt cx="0" cy="0"/>
        </a:xfrm>
      </p:grpSpPr>
      <p:sp>
        <p:nvSpPr>
          <p:cNvPr id="166"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71" name="Rectangle 170">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Google Shape;164;p27" descr="A person wearing a white shirt&#10;&#10;Description automatically generated"/>
          <p:cNvPicPr preferRelativeResize="0"/>
          <p:nvPr/>
        </p:nvPicPr>
        <p:blipFill rotWithShape="1">
          <a:blip r:embed="rId3">
            <a:alphaModFix amt="40000"/>
          </a:blip>
          <a:srcRect t="8250" b="7480"/>
          <a:stretch/>
        </p:blipFill>
        <p:spPr>
          <a:xfrm>
            <a:off x="20" y="10"/>
            <a:ext cx="9143980" cy="5143490"/>
          </a:xfrm>
          <a:prstGeom prst="rect">
            <a:avLst/>
          </a:prstGeom>
          <a:noFill/>
        </p:spPr>
      </p:pic>
      <p:sp>
        <p:nvSpPr>
          <p:cNvPr id="162" name="Google Shape;162;p27"/>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4000" dirty="0"/>
              <a:t>When to wear a mask</a:t>
            </a:r>
          </a:p>
        </p:txBody>
      </p:sp>
      <p:sp>
        <p:nvSpPr>
          <p:cNvPr id="163" name="Google Shape;163;p27"/>
          <p:cNvSpPr txBox="1">
            <a:spLocks noGrp="1"/>
          </p:cNvSpPr>
          <p:nvPr>
            <p:ph type="body" idx="1"/>
          </p:nvPr>
        </p:nvSpPr>
        <p:spPr>
          <a:xfrm>
            <a:off x="1083934" y="1854199"/>
            <a:ext cx="7894966" cy="3060599"/>
          </a:xfrm>
          <a:prstGeom prst="rect">
            <a:avLst/>
          </a:prstGeom>
        </p:spPr>
        <p:txBody>
          <a:bodyPr spcFirstLastPara="1" vert="horz" lIns="91440" tIns="45720" rIns="91440" bIns="45720" rtlCol="0" anchor="ctr" anchorCtr="0">
            <a:normAutofit/>
          </a:bodyPr>
          <a:lstStyle/>
          <a:p>
            <a:pPr marL="285750" indent="-285750" defTabSz="457200">
              <a:spcBef>
                <a:spcPct val="20000"/>
              </a:spcBef>
              <a:spcAft>
                <a:spcPts val="600"/>
              </a:spcAft>
              <a:buFont typeface="Wingdings 2" charset="2"/>
              <a:buChar char=""/>
            </a:pPr>
            <a:r>
              <a:rPr lang="en-US" sz="1600" b="1" dirty="0"/>
              <a:t>Arrival and Departing the location-any guidelines as set forth by MCAGCC/MAGFTC/City</a:t>
            </a:r>
          </a:p>
          <a:p>
            <a:pPr marL="285750" indent="-285750" defTabSz="457200">
              <a:spcBef>
                <a:spcPct val="20000"/>
              </a:spcBef>
              <a:spcAft>
                <a:spcPts val="600"/>
              </a:spcAft>
              <a:buFont typeface="Wingdings 2" charset="2"/>
              <a:buChar char=""/>
            </a:pPr>
            <a:r>
              <a:rPr lang="en-US" sz="1600" b="1" dirty="0"/>
              <a:t>Participants and staff as they enter the gym</a:t>
            </a:r>
          </a:p>
          <a:p>
            <a:pPr marL="285750" indent="-285750" defTabSz="457200">
              <a:spcBef>
                <a:spcPct val="20000"/>
              </a:spcBef>
              <a:spcAft>
                <a:spcPts val="600"/>
              </a:spcAft>
              <a:buFont typeface="Wingdings 2" charset="2"/>
              <a:buChar char=""/>
            </a:pPr>
            <a:r>
              <a:rPr lang="en-US" sz="1600" b="1" dirty="0"/>
              <a:t>When you will intentionally be within 3-6’ of someone</a:t>
            </a:r>
          </a:p>
          <a:p>
            <a:pPr marL="285750" indent="-285750" defTabSz="457200">
              <a:spcBef>
                <a:spcPct val="20000"/>
              </a:spcBef>
              <a:spcAft>
                <a:spcPts val="600"/>
              </a:spcAft>
              <a:buFont typeface="Wingdings 2" charset="2"/>
              <a:buChar char=""/>
            </a:pPr>
            <a:r>
              <a:rPr lang="en-US" sz="1600" b="1" dirty="0"/>
              <a:t>When you are providing first aid </a:t>
            </a:r>
          </a:p>
          <a:p>
            <a:pPr marL="285750" indent="-285750" defTabSz="457200">
              <a:spcBef>
                <a:spcPct val="20000"/>
              </a:spcBef>
              <a:spcAft>
                <a:spcPts val="600"/>
              </a:spcAft>
              <a:buFont typeface="Wingdings 2" charset="2"/>
              <a:buChar char=""/>
            </a:pPr>
            <a:r>
              <a:rPr lang="en-US" sz="1600" b="1" dirty="0"/>
              <a:t>When you are spotting</a:t>
            </a:r>
          </a:p>
          <a:p>
            <a:pPr marL="285750" indent="-285750" defTabSz="457200">
              <a:spcBef>
                <a:spcPct val="20000"/>
              </a:spcBef>
              <a:spcAft>
                <a:spcPts val="600"/>
              </a:spcAft>
              <a:buFont typeface="Wingdings 2" charset="2"/>
              <a:buChar char=""/>
            </a:pPr>
            <a:r>
              <a:rPr lang="en-US" sz="1600" b="1" dirty="0"/>
              <a:t>When you are within a closed room/small space with someone</a:t>
            </a:r>
          </a:p>
          <a:p>
            <a:pPr marL="285750" indent="-285750" defTabSz="457200">
              <a:spcBef>
                <a:spcPct val="20000"/>
              </a:spcBef>
              <a:spcAft>
                <a:spcPts val="600"/>
              </a:spcAft>
              <a:buFont typeface="Wingdings 2" charset="2"/>
              <a:buChar char=""/>
            </a:pPr>
            <a:r>
              <a:rPr lang="en-US" sz="1600" b="1" dirty="0"/>
              <a:t>When you are around someone who has COVID-19 symptoms</a:t>
            </a:r>
          </a:p>
          <a:p>
            <a:pPr marL="285750" indent="-285750" defTabSz="457200">
              <a:spcBef>
                <a:spcPct val="20000"/>
              </a:spcBef>
              <a:spcAft>
                <a:spcPts val="600"/>
              </a:spcAft>
              <a:buFont typeface="Wingdings 2" charset="2"/>
              <a:buChar char=""/>
            </a:pPr>
            <a:r>
              <a:rPr lang="en-US" sz="1600" b="1" dirty="0"/>
              <a:t>When cleaning/disinfecting the gym</a:t>
            </a:r>
          </a:p>
          <a:p>
            <a:pPr marL="0" lvl="0" indent="0" defTabSz="457200">
              <a:spcBef>
                <a:spcPct val="20000"/>
              </a:spcBef>
              <a:spcAft>
                <a:spcPts val="600"/>
              </a:spcAft>
              <a:buFont typeface="Wingdings 2" charset="2"/>
              <a:buChar char=""/>
            </a:pPr>
            <a:endParaRPr lang="en-US" sz="1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68"/>
        <p:cNvGrpSpPr/>
        <p:nvPr/>
      </p:nvGrpSpPr>
      <p:grpSpPr>
        <a:xfrm>
          <a:off x="0" y="0"/>
          <a:ext cx="0" cy="0"/>
          <a:chOff x="0" y="0"/>
          <a:chExt cx="0" cy="0"/>
        </a:xfrm>
      </p:grpSpPr>
      <p:sp>
        <p:nvSpPr>
          <p:cNvPr id="2" name="Rectangle 1">
            <a:extLst>
              <a:ext uri="{FF2B5EF4-FFF2-40B4-BE49-F238E27FC236}">
                <a16:creationId xmlns:a16="http://schemas.microsoft.com/office/drawing/2014/main" id="{B0FD6CB6-BFAC-4F48-8B65-A9878CD54318}"/>
              </a:ext>
            </a:extLst>
          </p:cNvPr>
          <p:cNvSpPr/>
          <p:nvPr/>
        </p:nvSpPr>
        <p:spPr>
          <a:xfrm>
            <a:off x="124096" y="1354110"/>
            <a:ext cx="8895805" cy="1529471"/>
          </a:xfrm>
          <a:prstGeom prst="rect">
            <a:avLst/>
          </a:prstGeom>
        </p:spPr>
        <p:txBody>
          <a:bodyPr/>
          <a:lstStyle/>
          <a:p>
            <a:pPr lvl="0">
              <a:lnSpc>
                <a:spcPts val="2560"/>
              </a:lnSpc>
              <a:buChar char="•"/>
            </a:pPr>
            <a:r>
              <a:rPr lang="en-US" dirty="0"/>
              <a:t>Always clean your hands with soap and water or hand sanitizer before touching &amp; after removing your mask.</a:t>
            </a:r>
          </a:p>
          <a:p>
            <a:pPr lvl="0">
              <a:lnSpc>
                <a:spcPts val="2560"/>
              </a:lnSpc>
              <a:buChar char="•"/>
            </a:pPr>
            <a:r>
              <a:rPr lang="en-US" dirty="0"/>
              <a:t>The front of the mask is contaminated. Only touch the ear loops/ties/band. </a:t>
            </a:r>
          </a:p>
          <a:p>
            <a:pPr lvl="0">
              <a:lnSpc>
                <a:spcPts val="2560"/>
              </a:lnSpc>
              <a:buChar char="•"/>
            </a:pPr>
            <a:r>
              <a:rPr lang="en-US" dirty="0"/>
              <a:t>Follow the removal instructions below below for the type of mask you are using.</a:t>
            </a:r>
          </a:p>
          <a:p>
            <a:pPr lvl="0">
              <a:lnSpc>
                <a:spcPts val="2560"/>
              </a:lnSpc>
              <a:buChar char="•"/>
            </a:pPr>
            <a:endParaRPr lang="en-US" dirty="0"/>
          </a:p>
        </p:txBody>
      </p:sp>
      <p:graphicFrame>
        <p:nvGraphicFramePr>
          <p:cNvPr id="4" name="Diagram 3">
            <a:extLst>
              <a:ext uri="{FF2B5EF4-FFF2-40B4-BE49-F238E27FC236}">
                <a16:creationId xmlns:a16="http://schemas.microsoft.com/office/drawing/2014/main" id="{3699DCF1-DFFF-1448-951A-8D5CA2A83EF4}"/>
              </a:ext>
            </a:extLst>
          </p:cNvPr>
          <p:cNvGraphicFramePr/>
          <p:nvPr>
            <p:extLst>
              <p:ext uri="{D42A27DB-BD31-4B8C-83A1-F6EECF244321}">
                <p14:modId xmlns:p14="http://schemas.microsoft.com/office/powerpoint/2010/main" val="2470792397"/>
              </p:ext>
            </p:extLst>
          </p:nvPr>
        </p:nvGraphicFramePr>
        <p:xfrm>
          <a:off x="627017" y="3013229"/>
          <a:ext cx="8086997" cy="244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ular Callout 5">
            <a:extLst>
              <a:ext uri="{FF2B5EF4-FFF2-40B4-BE49-F238E27FC236}">
                <a16:creationId xmlns:a16="http://schemas.microsoft.com/office/drawing/2014/main" id="{A75039C2-2A17-3644-98CD-F8E91F13EBF4}"/>
              </a:ext>
            </a:extLst>
          </p:cNvPr>
          <p:cNvSpPr/>
          <p:nvPr/>
        </p:nvSpPr>
        <p:spPr>
          <a:xfrm>
            <a:off x="0" y="0"/>
            <a:ext cx="9144000" cy="1397726"/>
          </a:xfrm>
          <a:custGeom>
            <a:avLst/>
            <a:gdLst>
              <a:gd name="connsiteX0" fmla="*/ 0 w 9144000"/>
              <a:gd name="connsiteY0" fmla="*/ 0 h 1071154"/>
              <a:gd name="connsiteX1" fmla="*/ 1524000 w 9144000"/>
              <a:gd name="connsiteY1" fmla="*/ 0 h 1071154"/>
              <a:gd name="connsiteX2" fmla="*/ 1524000 w 9144000"/>
              <a:gd name="connsiteY2" fmla="*/ 0 h 1071154"/>
              <a:gd name="connsiteX3" fmla="*/ 3810000 w 9144000"/>
              <a:gd name="connsiteY3" fmla="*/ 0 h 1071154"/>
              <a:gd name="connsiteX4" fmla="*/ 9144000 w 9144000"/>
              <a:gd name="connsiteY4" fmla="*/ 0 h 1071154"/>
              <a:gd name="connsiteX5" fmla="*/ 9144000 w 9144000"/>
              <a:gd name="connsiteY5" fmla="*/ 624840 h 1071154"/>
              <a:gd name="connsiteX6" fmla="*/ 9144000 w 9144000"/>
              <a:gd name="connsiteY6" fmla="*/ 624840 h 1071154"/>
              <a:gd name="connsiteX7" fmla="*/ 9144000 w 9144000"/>
              <a:gd name="connsiteY7" fmla="*/ 892628 h 1071154"/>
              <a:gd name="connsiteX8" fmla="*/ 9144000 w 9144000"/>
              <a:gd name="connsiteY8" fmla="*/ 1071154 h 1071154"/>
              <a:gd name="connsiteX9" fmla="*/ 3810000 w 9144000"/>
              <a:gd name="connsiteY9" fmla="*/ 1071154 h 1071154"/>
              <a:gd name="connsiteX10" fmla="*/ 2667030 w 9144000"/>
              <a:gd name="connsiteY10" fmla="*/ 1205048 h 1071154"/>
              <a:gd name="connsiteX11" fmla="*/ 1524000 w 9144000"/>
              <a:gd name="connsiteY11" fmla="*/ 1071154 h 1071154"/>
              <a:gd name="connsiteX12" fmla="*/ 0 w 9144000"/>
              <a:gd name="connsiteY12" fmla="*/ 1071154 h 1071154"/>
              <a:gd name="connsiteX13" fmla="*/ 0 w 9144000"/>
              <a:gd name="connsiteY13" fmla="*/ 892628 h 1071154"/>
              <a:gd name="connsiteX14" fmla="*/ 0 w 9144000"/>
              <a:gd name="connsiteY14" fmla="*/ 624840 h 1071154"/>
              <a:gd name="connsiteX15" fmla="*/ 0 w 9144000"/>
              <a:gd name="connsiteY15" fmla="*/ 624840 h 1071154"/>
              <a:gd name="connsiteX16" fmla="*/ 0 w 9144000"/>
              <a:gd name="connsiteY16" fmla="*/ 0 h 1071154"/>
              <a:gd name="connsiteX0" fmla="*/ 0 w 9144000"/>
              <a:gd name="connsiteY0" fmla="*/ 0 h 1361802"/>
              <a:gd name="connsiteX1" fmla="*/ 1524000 w 9144000"/>
              <a:gd name="connsiteY1" fmla="*/ 0 h 1361802"/>
              <a:gd name="connsiteX2" fmla="*/ 1524000 w 9144000"/>
              <a:gd name="connsiteY2" fmla="*/ 0 h 1361802"/>
              <a:gd name="connsiteX3" fmla="*/ 3810000 w 9144000"/>
              <a:gd name="connsiteY3" fmla="*/ 0 h 1361802"/>
              <a:gd name="connsiteX4" fmla="*/ 9144000 w 9144000"/>
              <a:gd name="connsiteY4" fmla="*/ 0 h 1361802"/>
              <a:gd name="connsiteX5" fmla="*/ 9144000 w 9144000"/>
              <a:gd name="connsiteY5" fmla="*/ 624840 h 1361802"/>
              <a:gd name="connsiteX6" fmla="*/ 9144000 w 9144000"/>
              <a:gd name="connsiteY6" fmla="*/ 624840 h 1361802"/>
              <a:gd name="connsiteX7" fmla="*/ 9144000 w 9144000"/>
              <a:gd name="connsiteY7" fmla="*/ 892628 h 1361802"/>
              <a:gd name="connsiteX8" fmla="*/ 9144000 w 9144000"/>
              <a:gd name="connsiteY8" fmla="*/ 1071154 h 1361802"/>
              <a:gd name="connsiteX9" fmla="*/ 3810000 w 9144000"/>
              <a:gd name="connsiteY9" fmla="*/ 1071154 h 1361802"/>
              <a:gd name="connsiteX10" fmla="*/ 2653967 w 9144000"/>
              <a:gd name="connsiteY10" fmla="*/ 1361802 h 1361802"/>
              <a:gd name="connsiteX11" fmla="*/ 1524000 w 9144000"/>
              <a:gd name="connsiteY11" fmla="*/ 1071154 h 1361802"/>
              <a:gd name="connsiteX12" fmla="*/ 0 w 9144000"/>
              <a:gd name="connsiteY12" fmla="*/ 1071154 h 1361802"/>
              <a:gd name="connsiteX13" fmla="*/ 0 w 9144000"/>
              <a:gd name="connsiteY13" fmla="*/ 892628 h 1361802"/>
              <a:gd name="connsiteX14" fmla="*/ 0 w 9144000"/>
              <a:gd name="connsiteY14" fmla="*/ 624840 h 1361802"/>
              <a:gd name="connsiteX15" fmla="*/ 0 w 9144000"/>
              <a:gd name="connsiteY15" fmla="*/ 624840 h 1361802"/>
              <a:gd name="connsiteX16" fmla="*/ 0 w 9144000"/>
              <a:gd name="connsiteY16" fmla="*/ 0 h 1361802"/>
              <a:gd name="connsiteX0" fmla="*/ 0 w 9144000"/>
              <a:gd name="connsiteY0" fmla="*/ 0 h 1361802"/>
              <a:gd name="connsiteX1" fmla="*/ 1524000 w 9144000"/>
              <a:gd name="connsiteY1" fmla="*/ 0 h 1361802"/>
              <a:gd name="connsiteX2" fmla="*/ 1524000 w 9144000"/>
              <a:gd name="connsiteY2" fmla="*/ 0 h 1361802"/>
              <a:gd name="connsiteX3" fmla="*/ 3810000 w 9144000"/>
              <a:gd name="connsiteY3" fmla="*/ 0 h 1361802"/>
              <a:gd name="connsiteX4" fmla="*/ 9144000 w 9144000"/>
              <a:gd name="connsiteY4" fmla="*/ 0 h 1361802"/>
              <a:gd name="connsiteX5" fmla="*/ 9144000 w 9144000"/>
              <a:gd name="connsiteY5" fmla="*/ 624840 h 1361802"/>
              <a:gd name="connsiteX6" fmla="*/ 9144000 w 9144000"/>
              <a:gd name="connsiteY6" fmla="*/ 624840 h 1361802"/>
              <a:gd name="connsiteX7" fmla="*/ 9144000 w 9144000"/>
              <a:gd name="connsiteY7" fmla="*/ 892628 h 1361802"/>
              <a:gd name="connsiteX8" fmla="*/ 9144000 w 9144000"/>
              <a:gd name="connsiteY8" fmla="*/ 1071154 h 1361802"/>
              <a:gd name="connsiteX9" fmla="*/ 2869474 w 9144000"/>
              <a:gd name="connsiteY9" fmla="*/ 1084216 h 1361802"/>
              <a:gd name="connsiteX10" fmla="*/ 2653967 w 9144000"/>
              <a:gd name="connsiteY10" fmla="*/ 1361802 h 1361802"/>
              <a:gd name="connsiteX11" fmla="*/ 1524000 w 9144000"/>
              <a:gd name="connsiteY11" fmla="*/ 1071154 h 1361802"/>
              <a:gd name="connsiteX12" fmla="*/ 0 w 9144000"/>
              <a:gd name="connsiteY12" fmla="*/ 1071154 h 1361802"/>
              <a:gd name="connsiteX13" fmla="*/ 0 w 9144000"/>
              <a:gd name="connsiteY13" fmla="*/ 892628 h 1361802"/>
              <a:gd name="connsiteX14" fmla="*/ 0 w 9144000"/>
              <a:gd name="connsiteY14" fmla="*/ 624840 h 1361802"/>
              <a:gd name="connsiteX15" fmla="*/ 0 w 9144000"/>
              <a:gd name="connsiteY15" fmla="*/ 624840 h 1361802"/>
              <a:gd name="connsiteX16" fmla="*/ 0 w 9144000"/>
              <a:gd name="connsiteY16" fmla="*/ 0 h 1361802"/>
              <a:gd name="connsiteX0" fmla="*/ 0 w 9144000"/>
              <a:gd name="connsiteY0" fmla="*/ 0 h 1361802"/>
              <a:gd name="connsiteX1" fmla="*/ 1524000 w 9144000"/>
              <a:gd name="connsiteY1" fmla="*/ 0 h 1361802"/>
              <a:gd name="connsiteX2" fmla="*/ 1524000 w 9144000"/>
              <a:gd name="connsiteY2" fmla="*/ 0 h 1361802"/>
              <a:gd name="connsiteX3" fmla="*/ 3810000 w 9144000"/>
              <a:gd name="connsiteY3" fmla="*/ 0 h 1361802"/>
              <a:gd name="connsiteX4" fmla="*/ 9144000 w 9144000"/>
              <a:gd name="connsiteY4" fmla="*/ 0 h 1361802"/>
              <a:gd name="connsiteX5" fmla="*/ 9144000 w 9144000"/>
              <a:gd name="connsiteY5" fmla="*/ 624840 h 1361802"/>
              <a:gd name="connsiteX6" fmla="*/ 9144000 w 9144000"/>
              <a:gd name="connsiteY6" fmla="*/ 624840 h 1361802"/>
              <a:gd name="connsiteX7" fmla="*/ 9144000 w 9144000"/>
              <a:gd name="connsiteY7" fmla="*/ 892628 h 1361802"/>
              <a:gd name="connsiteX8" fmla="*/ 9144000 w 9144000"/>
              <a:gd name="connsiteY8" fmla="*/ 1071154 h 1361802"/>
              <a:gd name="connsiteX9" fmla="*/ 2869474 w 9144000"/>
              <a:gd name="connsiteY9" fmla="*/ 1084216 h 1361802"/>
              <a:gd name="connsiteX10" fmla="*/ 2653967 w 9144000"/>
              <a:gd name="connsiteY10" fmla="*/ 1361802 h 1361802"/>
              <a:gd name="connsiteX11" fmla="*/ 2294709 w 9144000"/>
              <a:gd name="connsiteY11" fmla="*/ 1058091 h 1361802"/>
              <a:gd name="connsiteX12" fmla="*/ 0 w 9144000"/>
              <a:gd name="connsiteY12" fmla="*/ 1071154 h 1361802"/>
              <a:gd name="connsiteX13" fmla="*/ 0 w 9144000"/>
              <a:gd name="connsiteY13" fmla="*/ 892628 h 1361802"/>
              <a:gd name="connsiteX14" fmla="*/ 0 w 9144000"/>
              <a:gd name="connsiteY14" fmla="*/ 624840 h 1361802"/>
              <a:gd name="connsiteX15" fmla="*/ 0 w 9144000"/>
              <a:gd name="connsiteY15" fmla="*/ 624840 h 1361802"/>
              <a:gd name="connsiteX16" fmla="*/ 0 w 9144000"/>
              <a:gd name="connsiteY16" fmla="*/ 0 h 1361802"/>
              <a:gd name="connsiteX0" fmla="*/ 0 w 9144000"/>
              <a:gd name="connsiteY0" fmla="*/ 0 h 1361802"/>
              <a:gd name="connsiteX1" fmla="*/ 1524000 w 9144000"/>
              <a:gd name="connsiteY1" fmla="*/ 0 h 1361802"/>
              <a:gd name="connsiteX2" fmla="*/ 1524000 w 9144000"/>
              <a:gd name="connsiteY2" fmla="*/ 0 h 1361802"/>
              <a:gd name="connsiteX3" fmla="*/ 3810000 w 9144000"/>
              <a:gd name="connsiteY3" fmla="*/ 0 h 1361802"/>
              <a:gd name="connsiteX4" fmla="*/ 9144000 w 9144000"/>
              <a:gd name="connsiteY4" fmla="*/ 0 h 1361802"/>
              <a:gd name="connsiteX5" fmla="*/ 9144000 w 9144000"/>
              <a:gd name="connsiteY5" fmla="*/ 624840 h 1361802"/>
              <a:gd name="connsiteX6" fmla="*/ 9144000 w 9144000"/>
              <a:gd name="connsiteY6" fmla="*/ 624840 h 1361802"/>
              <a:gd name="connsiteX7" fmla="*/ 9144000 w 9144000"/>
              <a:gd name="connsiteY7" fmla="*/ 892628 h 1361802"/>
              <a:gd name="connsiteX8" fmla="*/ 9144000 w 9144000"/>
              <a:gd name="connsiteY8" fmla="*/ 1071154 h 1361802"/>
              <a:gd name="connsiteX9" fmla="*/ 2869474 w 9144000"/>
              <a:gd name="connsiteY9" fmla="*/ 1084216 h 1361802"/>
              <a:gd name="connsiteX10" fmla="*/ 2653967 w 9144000"/>
              <a:gd name="connsiteY10" fmla="*/ 1361802 h 1361802"/>
              <a:gd name="connsiteX11" fmla="*/ 2412274 w 9144000"/>
              <a:gd name="connsiteY11" fmla="*/ 1071154 h 1361802"/>
              <a:gd name="connsiteX12" fmla="*/ 0 w 9144000"/>
              <a:gd name="connsiteY12" fmla="*/ 1071154 h 1361802"/>
              <a:gd name="connsiteX13" fmla="*/ 0 w 9144000"/>
              <a:gd name="connsiteY13" fmla="*/ 892628 h 1361802"/>
              <a:gd name="connsiteX14" fmla="*/ 0 w 9144000"/>
              <a:gd name="connsiteY14" fmla="*/ 624840 h 1361802"/>
              <a:gd name="connsiteX15" fmla="*/ 0 w 9144000"/>
              <a:gd name="connsiteY15" fmla="*/ 624840 h 1361802"/>
              <a:gd name="connsiteX16" fmla="*/ 0 w 9144000"/>
              <a:gd name="connsiteY16" fmla="*/ 0 h 1361802"/>
              <a:gd name="connsiteX0" fmla="*/ 0 w 9144000"/>
              <a:gd name="connsiteY0" fmla="*/ 0 h 1361802"/>
              <a:gd name="connsiteX1" fmla="*/ 1524000 w 9144000"/>
              <a:gd name="connsiteY1" fmla="*/ 0 h 1361802"/>
              <a:gd name="connsiteX2" fmla="*/ 1524000 w 9144000"/>
              <a:gd name="connsiteY2" fmla="*/ 0 h 1361802"/>
              <a:gd name="connsiteX3" fmla="*/ 3810000 w 9144000"/>
              <a:gd name="connsiteY3" fmla="*/ 0 h 1361802"/>
              <a:gd name="connsiteX4" fmla="*/ 9144000 w 9144000"/>
              <a:gd name="connsiteY4" fmla="*/ 0 h 1361802"/>
              <a:gd name="connsiteX5" fmla="*/ 9144000 w 9144000"/>
              <a:gd name="connsiteY5" fmla="*/ 624840 h 1361802"/>
              <a:gd name="connsiteX6" fmla="*/ 9144000 w 9144000"/>
              <a:gd name="connsiteY6" fmla="*/ 624840 h 1361802"/>
              <a:gd name="connsiteX7" fmla="*/ 9144000 w 9144000"/>
              <a:gd name="connsiteY7" fmla="*/ 892628 h 1361802"/>
              <a:gd name="connsiteX8" fmla="*/ 9144000 w 9144000"/>
              <a:gd name="connsiteY8" fmla="*/ 1071154 h 1361802"/>
              <a:gd name="connsiteX9" fmla="*/ 2895599 w 9144000"/>
              <a:gd name="connsiteY9" fmla="*/ 1084216 h 1361802"/>
              <a:gd name="connsiteX10" fmla="*/ 2653967 w 9144000"/>
              <a:gd name="connsiteY10" fmla="*/ 1361802 h 1361802"/>
              <a:gd name="connsiteX11" fmla="*/ 2412274 w 9144000"/>
              <a:gd name="connsiteY11" fmla="*/ 1071154 h 1361802"/>
              <a:gd name="connsiteX12" fmla="*/ 0 w 9144000"/>
              <a:gd name="connsiteY12" fmla="*/ 1071154 h 1361802"/>
              <a:gd name="connsiteX13" fmla="*/ 0 w 9144000"/>
              <a:gd name="connsiteY13" fmla="*/ 892628 h 1361802"/>
              <a:gd name="connsiteX14" fmla="*/ 0 w 9144000"/>
              <a:gd name="connsiteY14" fmla="*/ 624840 h 1361802"/>
              <a:gd name="connsiteX15" fmla="*/ 0 w 9144000"/>
              <a:gd name="connsiteY15" fmla="*/ 624840 h 1361802"/>
              <a:gd name="connsiteX16" fmla="*/ 0 w 9144000"/>
              <a:gd name="connsiteY16" fmla="*/ 0 h 1361802"/>
              <a:gd name="connsiteX0" fmla="*/ 0 w 9144000"/>
              <a:gd name="connsiteY0" fmla="*/ 0 h 1361802"/>
              <a:gd name="connsiteX1" fmla="*/ 1524000 w 9144000"/>
              <a:gd name="connsiteY1" fmla="*/ 0 h 1361802"/>
              <a:gd name="connsiteX2" fmla="*/ 1524000 w 9144000"/>
              <a:gd name="connsiteY2" fmla="*/ 0 h 1361802"/>
              <a:gd name="connsiteX3" fmla="*/ 3810000 w 9144000"/>
              <a:gd name="connsiteY3" fmla="*/ 0 h 1361802"/>
              <a:gd name="connsiteX4" fmla="*/ 9144000 w 9144000"/>
              <a:gd name="connsiteY4" fmla="*/ 0 h 1361802"/>
              <a:gd name="connsiteX5" fmla="*/ 9144000 w 9144000"/>
              <a:gd name="connsiteY5" fmla="*/ 624840 h 1361802"/>
              <a:gd name="connsiteX6" fmla="*/ 9144000 w 9144000"/>
              <a:gd name="connsiteY6" fmla="*/ 624840 h 1361802"/>
              <a:gd name="connsiteX7" fmla="*/ 9144000 w 9144000"/>
              <a:gd name="connsiteY7" fmla="*/ 892628 h 1361802"/>
              <a:gd name="connsiteX8" fmla="*/ 9144000 w 9144000"/>
              <a:gd name="connsiteY8" fmla="*/ 1071154 h 1361802"/>
              <a:gd name="connsiteX9" fmla="*/ 2895599 w 9144000"/>
              <a:gd name="connsiteY9" fmla="*/ 1084216 h 1361802"/>
              <a:gd name="connsiteX10" fmla="*/ 2653967 w 9144000"/>
              <a:gd name="connsiteY10" fmla="*/ 1361802 h 1361802"/>
              <a:gd name="connsiteX11" fmla="*/ 2294708 w 9144000"/>
              <a:gd name="connsiteY11" fmla="*/ 1071154 h 1361802"/>
              <a:gd name="connsiteX12" fmla="*/ 0 w 9144000"/>
              <a:gd name="connsiteY12" fmla="*/ 1071154 h 1361802"/>
              <a:gd name="connsiteX13" fmla="*/ 0 w 9144000"/>
              <a:gd name="connsiteY13" fmla="*/ 892628 h 1361802"/>
              <a:gd name="connsiteX14" fmla="*/ 0 w 9144000"/>
              <a:gd name="connsiteY14" fmla="*/ 624840 h 1361802"/>
              <a:gd name="connsiteX15" fmla="*/ 0 w 9144000"/>
              <a:gd name="connsiteY15" fmla="*/ 624840 h 1361802"/>
              <a:gd name="connsiteX16" fmla="*/ 0 w 9144000"/>
              <a:gd name="connsiteY16" fmla="*/ 0 h 1361802"/>
              <a:gd name="connsiteX0" fmla="*/ 0 w 9144000"/>
              <a:gd name="connsiteY0" fmla="*/ 0 h 1361802"/>
              <a:gd name="connsiteX1" fmla="*/ 1524000 w 9144000"/>
              <a:gd name="connsiteY1" fmla="*/ 0 h 1361802"/>
              <a:gd name="connsiteX2" fmla="*/ 1524000 w 9144000"/>
              <a:gd name="connsiteY2" fmla="*/ 0 h 1361802"/>
              <a:gd name="connsiteX3" fmla="*/ 3810000 w 9144000"/>
              <a:gd name="connsiteY3" fmla="*/ 0 h 1361802"/>
              <a:gd name="connsiteX4" fmla="*/ 9144000 w 9144000"/>
              <a:gd name="connsiteY4" fmla="*/ 0 h 1361802"/>
              <a:gd name="connsiteX5" fmla="*/ 9144000 w 9144000"/>
              <a:gd name="connsiteY5" fmla="*/ 624840 h 1361802"/>
              <a:gd name="connsiteX6" fmla="*/ 9144000 w 9144000"/>
              <a:gd name="connsiteY6" fmla="*/ 624840 h 1361802"/>
              <a:gd name="connsiteX7" fmla="*/ 9144000 w 9144000"/>
              <a:gd name="connsiteY7" fmla="*/ 892628 h 1361802"/>
              <a:gd name="connsiteX8" fmla="*/ 9144000 w 9144000"/>
              <a:gd name="connsiteY8" fmla="*/ 1071154 h 1361802"/>
              <a:gd name="connsiteX9" fmla="*/ 2987039 w 9144000"/>
              <a:gd name="connsiteY9" fmla="*/ 1097279 h 1361802"/>
              <a:gd name="connsiteX10" fmla="*/ 2653967 w 9144000"/>
              <a:gd name="connsiteY10" fmla="*/ 1361802 h 1361802"/>
              <a:gd name="connsiteX11" fmla="*/ 2294708 w 9144000"/>
              <a:gd name="connsiteY11" fmla="*/ 1071154 h 1361802"/>
              <a:gd name="connsiteX12" fmla="*/ 0 w 9144000"/>
              <a:gd name="connsiteY12" fmla="*/ 1071154 h 1361802"/>
              <a:gd name="connsiteX13" fmla="*/ 0 w 9144000"/>
              <a:gd name="connsiteY13" fmla="*/ 892628 h 1361802"/>
              <a:gd name="connsiteX14" fmla="*/ 0 w 9144000"/>
              <a:gd name="connsiteY14" fmla="*/ 624840 h 1361802"/>
              <a:gd name="connsiteX15" fmla="*/ 0 w 9144000"/>
              <a:gd name="connsiteY15" fmla="*/ 624840 h 1361802"/>
              <a:gd name="connsiteX16" fmla="*/ 0 w 9144000"/>
              <a:gd name="connsiteY16" fmla="*/ 0 h 1361802"/>
              <a:gd name="connsiteX0" fmla="*/ 0 w 9144000"/>
              <a:gd name="connsiteY0" fmla="*/ 0 h 1361802"/>
              <a:gd name="connsiteX1" fmla="*/ 1524000 w 9144000"/>
              <a:gd name="connsiteY1" fmla="*/ 0 h 1361802"/>
              <a:gd name="connsiteX2" fmla="*/ 1524000 w 9144000"/>
              <a:gd name="connsiteY2" fmla="*/ 0 h 1361802"/>
              <a:gd name="connsiteX3" fmla="*/ 3810000 w 9144000"/>
              <a:gd name="connsiteY3" fmla="*/ 0 h 1361802"/>
              <a:gd name="connsiteX4" fmla="*/ 9144000 w 9144000"/>
              <a:gd name="connsiteY4" fmla="*/ 0 h 1361802"/>
              <a:gd name="connsiteX5" fmla="*/ 9144000 w 9144000"/>
              <a:gd name="connsiteY5" fmla="*/ 624840 h 1361802"/>
              <a:gd name="connsiteX6" fmla="*/ 9144000 w 9144000"/>
              <a:gd name="connsiteY6" fmla="*/ 624840 h 1361802"/>
              <a:gd name="connsiteX7" fmla="*/ 9144000 w 9144000"/>
              <a:gd name="connsiteY7" fmla="*/ 892628 h 1361802"/>
              <a:gd name="connsiteX8" fmla="*/ 9144000 w 9144000"/>
              <a:gd name="connsiteY8" fmla="*/ 1071154 h 1361802"/>
              <a:gd name="connsiteX9" fmla="*/ 2973976 w 9144000"/>
              <a:gd name="connsiteY9" fmla="*/ 1071154 h 1361802"/>
              <a:gd name="connsiteX10" fmla="*/ 2653967 w 9144000"/>
              <a:gd name="connsiteY10" fmla="*/ 1361802 h 1361802"/>
              <a:gd name="connsiteX11" fmla="*/ 2294708 w 9144000"/>
              <a:gd name="connsiteY11" fmla="*/ 1071154 h 1361802"/>
              <a:gd name="connsiteX12" fmla="*/ 0 w 9144000"/>
              <a:gd name="connsiteY12" fmla="*/ 1071154 h 1361802"/>
              <a:gd name="connsiteX13" fmla="*/ 0 w 9144000"/>
              <a:gd name="connsiteY13" fmla="*/ 892628 h 1361802"/>
              <a:gd name="connsiteX14" fmla="*/ 0 w 9144000"/>
              <a:gd name="connsiteY14" fmla="*/ 624840 h 1361802"/>
              <a:gd name="connsiteX15" fmla="*/ 0 w 9144000"/>
              <a:gd name="connsiteY15" fmla="*/ 624840 h 1361802"/>
              <a:gd name="connsiteX16" fmla="*/ 0 w 9144000"/>
              <a:gd name="connsiteY16" fmla="*/ 0 h 1361802"/>
              <a:gd name="connsiteX0" fmla="*/ 0 w 9144000"/>
              <a:gd name="connsiteY0" fmla="*/ 0 h 1283424"/>
              <a:gd name="connsiteX1" fmla="*/ 1524000 w 9144000"/>
              <a:gd name="connsiteY1" fmla="*/ 0 h 1283424"/>
              <a:gd name="connsiteX2" fmla="*/ 1524000 w 9144000"/>
              <a:gd name="connsiteY2" fmla="*/ 0 h 1283424"/>
              <a:gd name="connsiteX3" fmla="*/ 3810000 w 9144000"/>
              <a:gd name="connsiteY3" fmla="*/ 0 h 1283424"/>
              <a:gd name="connsiteX4" fmla="*/ 9144000 w 9144000"/>
              <a:gd name="connsiteY4" fmla="*/ 0 h 1283424"/>
              <a:gd name="connsiteX5" fmla="*/ 9144000 w 9144000"/>
              <a:gd name="connsiteY5" fmla="*/ 624840 h 1283424"/>
              <a:gd name="connsiteX6" fmla="*/ 9144000 w 9144000"/>
              <a:gd name="connsiteY6" fmla="*/ 624840 h 1283424"/>
              <a:gd name="connsiteX7" fmla="*/ 9144000 w 9144000"/>
              <a:gd name="connsiteY7" fmla="*/ 892628 h 1283424"/>
              <a:gd name="connsiteX8" fmla="*/ 9144000 w 9144000"/>
              <a:gd name="connsiteY8" fmla="*/ 1071154 h 1283424"/>
              <a:gd name="connsiteX9" fmla="*/ 2973976 w 9144000"/>
              <a:gd name="connsiteY9" fmla="*/ 1071154 h 1283424"/>
              <a:gd name="connsiteX10" fmla="*/ 2640904 w 9144000"/>
              <a:gd name="connsiteY10" fmla="*/ 1283424 h 1283424"/>
              <a:gd name="connsiteX11" fmla="*/ 2294708 w 9144000"/>
              <a:gd name="connsiteY11" fmla="*/ 1071154 h 1283424"/>
              <a:gd name="connsiteX12" fmla="*/ 0 w 9144000"/>
              <a:gd name="connsiteY12" fmla="*/ 1071154 h 1283424"/>
              <a:gd name="connsiteX13" fmla="*/ 0 w 9144000"/>
              <a:gd name="connsiteY13" fmla="*/ 892628 h 1283424"/>
              <a:gd name="connsiteX14" fmla="*/ 0 w 9144000"/>
              <a:gd name="connsiteY14" fmla="*/ 624840 h 1283424"/>
              <a:gd name="connsiteX15" fmla="*/ 0 w 9144000"/>
              <a:gd name="connsiteY15" fmla="*/ 624840 h 1283424"/>
              <a:gd name="connsiteX16" fmla="*/ 0 w 9144000"/>
              <a:gd name="connsiteY16" fmla="*/ 0 h 128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h="1283424">
                <a:moveTo>
                  <a:pt x="0" y="0"/>
                </a:moveTo>
                <a:lnTo>
                  <a:pt x="1524000" y="0"/>
                </a:lnTo>
                <a:lnTo>
                  <a:pt x="1524000" y="0"/>
                </a:lnTo>
                <a:lnTo>
                  <a:pt x="3810000" y="0"/>
                </a:lnTo>
                <a:lnTo>
                  <a:pt x="9144000" y="0"/>
                </a:lnTo>
                <a:lnTo>
                  <a:pt x="9144000" y="624840"/>
                </a:lnTo>
                <a:lnTo>
                  <a:pt x="9144000" y="624840"/>
                </a:lnTo>
                <a:lnTo>
                  <a:pt x="9144000" y="892628"/>
                </a:lnTo>
                <a:lnTo>
                  <a:pt x="9144000" y="1071154"/>
                </a:lnTo>
                <a:lnTo>
                  <a:pt x="2973976" y="1071154"/>
                </a:lnTo>
                <a:lnTo>
                  <a:pt x="2640904" y="1283424"/>
                </a:lnTo>
                <a:lnTo>
                  <a:pt x="2294708" y="1071154"/>
                </a:lnTo>
                <a:lnTo>
                  <a:pt x="0" y="1071154"/>
                </a:lnTo>
                <a:lnTo>
                  <a:pt x="0" y="892628"/>
                </a:lnTo>
                <a:lnTo>
                  <a:pt x="0" y="624840"/>
                </a:lnTo>
                <a:lnTo>
                  <a:pt x="0" y="624840"/>
                </a:lnTo>
                <a:lnTo>
                  <a:pt x="0" y="0"/>
                </a:lnTo>
                <a:close/>
              </a:path>
            </a:pathLst>
          </a:custGeom>
          <a:blipFill>
            <a:blip r:embed="rId8">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p>
        </p:txBody>
      </p:sp>
      <p:sp>
        <p:nvSpPr>
          <p:cNvPr id="9" name="TextBox 8">
            <a:extLst>
              <a:ext uri="{FF2B5EF4-FFF2-40B4-BE49-F238E27FC236}">
                <a16:creationId xmlns:a16="http://schemas.microsoft.com/office/drawing/2014/main" id="{019A8A05-DEE8-1F49-AD0F-EA9860955D9E}"/>
              </a:ext>
            </a:extLst>
          </p:cNvPr>
          <p:cNvSpPr txBox="1"/>
          <p:nvPr/>
        </p:nvSpPr>
        <p:spPr>
          <a:xfrm>
            <a:off x="627017" y="274319"/>
            <a:ext cx="5904411" cy="984885"/>
          </a:xfrm>
          <a:prstGeom prst="rect">
            <a:avLst/>
          </a:prstGeom>
          <a:noFill/>
        </p:spPr>
        <p:txBody>
          <a:bodyPr wrap="square" rtlCol="0">
            <a:spAutoFit/>
          </a:bodyPr>
          <a:lstStyle/>
          <a:p>
            <a:r>
              <a:rPr lang="en-US" sz="4000" b="1" dirty="0"/>
              <a:t>How to remove a mask</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68"/>
        <p:cNvGrpSpPr/>
        <p:nvPr/>
      </p:nvGrpSpPr>
      <p:grpSpPr>
        <a:xfrm>
          <a:off x="0" y="0"/>
          <a:ext cx="0" cy="0"/>
          <a:chOff x="0" y="0"/>
          <a:chExt cx="0" cy="0"/>
        </a:xfrm>
      </p:grpSpPr>
      <p:sp>
        <p:nvSpPr>
          <p:cNvPr id="2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5C9F1AD-1201-BD4E-88BF-008AA42BF91F}"/>
              </a:ext>
            </a:extLst>
          </p:cNvPr>
          <p:cNvSpPr txBox="1"/>
          <p:nvPr/>
        </p:nvSpPr>
        <p:spPr>
          <a:xfrm>
            <a:off x="607500" y="335391"/>
            <a:ext cx="7928998" cy="727837"/>
          </a:xfrm>
          <a:prstGeom prst="rect">
            <a:avLst/>
          </a:prstGeom>
        </p:spPr>
        <p:txBody>
          <a:bodyPr vert="horz" lIns="91440" tIns="45720" rIns="91440" bIns="45720" rtlCol="0" anchor="b">
            <a:normAutofit/>
          </a:bodyPr>
          <a:lstStyle/>
          <a:p>
            <a:pPr>
              <a:spcBef>
                <a:spcPct val="0"/>
              </a:spcBef>
              <a:spcAft>
                <a:spcPts val="600"/>
              </a:spcAft>
            </a:pPr>
            <a:r>
              <a:rPr lang="en-US" sz="4000" b="1" dirty="0">
                <a:solidFill>
                  <a:srgbClr val="FEFEFE"/>
                </a:solidFill>
                <a:latin typeface="+mj-lt"/>
                <a:ea typeface="+mj-ea"/>
                <a:cs typeface="+mj-cs"/>
              </a:rPr>
              <a:t>Handling Your Masks</a:t>
            </a:r>
          </a:p>
        </p:txBody>
      </p:sp>
      <p:graphicFrame>
        <p:nvGraphicFramePr>
          <p:cNvPr id="3" name="Diagram 2">
            <a:extLst>
              <a:ext uri="{FF2B5EF4-FFF2-40B4-BE49-F238E27FC236}">
                <a16:creationId xmlns:a16="http://schemas.microsoft.com/office/drawing/2014/main" id="{4488CCE3-E9EC-A648-BF99-E14B8A1578AE}"/>
              </a:ext>
            </a:extLst>
          </p:cNvPr>
          <p:cNvGraphicFramePr/>
          <p:nvPr>
            <p:extLst>
              <p:ext uri="{D42A27DB-BD31-4B8C-83A1-F6EECF244321}">
                <p14:modId xmlns:p14="http://schemas.microsoft.com/office/powerpoint/2010/main" val="4591885"/>
              </p:ext>
            </p:extLst>
          </p:nvPr>
        </p:nvGraphicFramePr>
        <p:xfrm>
          <a:off x="0" y="1693008"/>
          <a:ext cx="8732839" cy="2972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DBC64FF1-94DB-C54F-9628-FCE7A617B0A6}"/>
              </a:ext>
            </a:extLst>
          </p:cNvPr>
          <p:cNvSpPr txBox="1"/>
          <p:nvPr/>
        </p:nvSpPr>
        <p:spPr>
          <a:xfrm>
            <a:off x="1923561" y="4497169"/>
            <a:ext cx="4821000" cy="646331"/>
          </a:xfrm>
          <a:prstGeom prst="rect">
            <a:avLst/>
          </a:prstGeom>
          <a:noFill/>
        </p:spPr>
        <p:txBody>
          <a:bodyPr wrap="none" rtlCol="0">
            <a:spAutoFit/>
          </a:bodyPr>
          <a:lstStyle/>
          <a:p>
            <a:r>
              <a:rPr lang="en-US" dirty="0"/>
              <a:t>Masks can be reused if not visibly dirty or worn.   </a:t>
            </a:r>
          </a:p>
          <a:p>
            <a:endParaRPr lang="en-US" dirty="0"/>
          </a:p>
        </p:txBody>
      </p:sp>
    </p:spTree>
    <p:extLst>
      <p:ext uri="{BB962C8B-B14F-4D97-AF65-F5344CB8AC3E}">
        <p14:creationId xmlns:p14="http://schemas.microsoft.com/office/powerpoint/2010/main" val="117023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7"/>
        <p:cNvGrpSpPr/>
        <p:nvPr/>
      </p:nvGrpSpPr>
      <p:grpSpPr>
        <a:xfrm>
          <a:off x="0" y="0"/>
          <a:ext cx="0" cy="0"/>
          <a:chOff x="0" y="0"/>
          <a:chExt cx="0" cy="0"/>
        </a:xfrm>
      </p:grpSpPr>
      <p:sp>
        <p:nvSpPr>
          <p:cNvPr id="114"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88" name="Google Shape;88;p16"/>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fontScale="90000"/>
          </a:bodyPr>
          <a:lstStyle/>
          <a:p>
            <a:pPr marL="0" lvl="0" indent="0" defTabSz="457200">
              <a:lnSpc>
                <a:spcPct val="90000"/>
              </a:lnSpc>
              <a:spcBef>
                <a:spcPct val="0"/>
              </a:spcBef>
              <a:spcAft>
                <a:spcPts val="0"/>
              </a:spcAft>
            </a:pPr>
            <a:r>
              <a:rPr lang="en-US" sz="3400" dirty="0"/>
              <a:t>What are signs and symptoms of COVID 19?</a:t>
            </a:r>
          </a:p>
        </p:txBody>
      </p:sp>
      <p:graphicFrame>
        <p:nvGraphicFramePr>
          <p:cNvPr id="100" name="Google Shape;89;p16">
            <a:extLst>
              <a:ext uri="{FF2B5EF4-FFF2-40B4-BE49-F238E27FC236}">
                <a16:creationId xmlns:a16="http://schemas.microsoft.com/office/drawing/2014/main" id="{1A4F9F51-AE0D-4D47-AD27-565FB249A514}"/>
              </a:ext>
            </a:extLst>
          </p:cNvPr>
          <p:cNvGraphicFramePr/>
          <p:nvPr>
            <p:extLst>
              <p:ext uri="{D42A27DB-BD31-4B8C-83A1-F6EECF244321}">
                <p14:modId xmlns:p14="http://schemas.microsoft.com/office/powerpoint/2010/main" val="345356682"/>
              </p:ext>
            </p:extLst>
          </p:nvPr>
        </p:nvGraphicFramePr>
        <p:xfrm>
          <a:off x="437716" y="1724891"/>
          <a:ext cx="8207520" cy="3418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25"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4">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EC903CC-3F77-6F4C-9E26-98883A1F2BEA}"/>
              </a:ext>
            </a:extLst>
          </p:cNvPr>
          <p:cNvSpPr txBox="1"/>
          <p:nvPr/>
        </p:nvSpPr>
        <p:spPr>
          <a:xfrm>
            <a:off x="338635" y="1350168"/>
            <a:ext cx="2583158" cy="3180852"/>
          </a:xfrm>
          <a:prstGeom prst="rect">
            <a:avLst/>
          </a:prstGeom>
        </p:spPr>
        <p:txBody>
          <a:bodyPr vert="horz" lIns="91440" tIns="45720" rIns="91440" bIns="45720" rtlCol="0" anchor="t">
            <a:normAutofit/>
          </a:bodyPr>
          <a:lstStyle/>
          <a:p>
            <a:pPr>
              <a:spcBef>
                <a:spcPct val="0"/>
              </a:spcBef>
              <a:spcAft>
                <a:spcPts val="600"/>
              </a:spcAft>
            </a:pPr>
            <a:r>
              <a:rPr lang="en-US" sz="3300" b="1" dirty="0">
                <a:solidFill>
                  <a:srgbClr val="FEFEFE"/>
                </a:solidFill>
                <a:latin typeface="+mj-lt"/>
                <a:ea typeface="+mj-ea"/>
                <a:cs typeface="+mj-cs"/>
              </a:rPr>
              <a:t>How to remove a mask-video</a:t>
            </a:r>
          </a:p>
          <a:p>
            <a:pPr>
              <a:spcBef>
                <a:spcPct val="0"/>
              </a:spcBef>
              <a:spcAft>
                <a:spcPts val="600"/>
              </a:spcAft>
            </a:pPr>
            <a:r>
              <a:rPr lang="en-US" sz="900" dirty="0"/>
              <a:t>How to remove a mask video link:  https://youtu.be/OABvzu9e-hw</a:t>
            </a:r>
          </a:p>
          <a:p>
            <a:pPr>
              <a:spcBef>
                <a:spcPct val="0"/>
              </a:spcBef>
              <a:spcAft>
                <a:spcPts val="600"/>
              </a:spcAft>
            </a:pPr>
            <a:endParaRPr lang="en-US" sz="1200" b="1" dirty="0">
              <a:solidFill>
                <a:srgbClr val="FEFEFE"/>
              </a:solidFill>
              <a:latin typeface="+mj-lt"/>
              <a:ea typeface="+mj-ea"/>
              <a:cs typeface="+mj-cs"/>
            </a:endParaRPr>
          </a:p>
        </p:txBody>
      </p:sp>
      <p:pic>
        <p:nvPicPr>
          <p:cNvPr id="2" name="Online Media 1" descr="Donning and Doffing Facial Protection â Mask alone">
            <a:hlinkClick r:id="" action="ppaction://media"/>
            <a:extLst>
              <a:ext uri="{FF2B5EF4-FFF2-40B4-BE49-F238E27FC236}">
                <a16:creationId xmlns:a16="http://schemas.microsoft.com/office/drawing/2014/main" id="{CF0FD40F-EEDC-CE48-B2D0-06C301F6FC61}"/>
              </a:ext>
            </a:extLst>
          </p:cNvPr>
          <p:cNvPicPr>
            <a:picLocks noRot="1" noChangeAspect="1"/>
          </p:cNvPicPr>
          <p:nvPr>
            <a:videoFile r:link="rId1"/>
          </p:nvPr>
        </p:nvPicPr>
        <p:blipFill>
          <a:blip r:embed="rId5"/>
          <a:stretch>
            <a:fillRect/>
          </a:stretch>
        </p:blipFill>
        <p:spPr>
          <a:xfrm>
            <a:off x="3960354" y="1184641"/>
            <a:ext cx="4701046" cy="2644337"/>
          </a:xfrm>
          <a:prstGeom prst="roundRect">
            <a:avLst>
              <a:gd name="adj" fmla="val 3876"/>
            </a:avLst>
          </a:prstGeom>
          <a:ln>
            <a:solidFill>
              <a:schemeClr val="accent1"/>
            </a:solidFill>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p:nvSpPr>
          <p:cNvPr id="204"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6" name="Rectangle 205">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Google Shape;182;p30"/>
          <p:cNvPicPr preferRelativeResize="0"/>
          <p:nvPr/>
        </p:nvPicPr>
        <p:blipFill rotWithShape="1">
          <a:blip r:embed="rId3">
            <a:alphaModFix amt="40000"/>
          </a:blip>
          <a:srcRect t="8623" b="7108"/>
          <a:stretch/>
        </p:blipFill>
        <p:spPr>
          <a:xfrm>
            <a:off x="20" y="10"/>
            <a:ext cx="9143980" cy="5143490"/>
          </a:xfrm>
          <a:prstGeom prst="rect">
            <a:avLst/>
          </a:prstGeom>
          <a:noFill/>
        </p:spPr>
      </p:pic>
      <p:sp>
        <p:nvSpPr>
          <p:cNvPr id="180" name="Google Shape;180;p30"/>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4000" dirty="0"/>
              <a:t>When to wear gloves</a:t>
            </a:r>
          </a:p>
        </p:txBody>
      </p:sp>
      <p:sp>
        <p:nvSpPr>
          <p:cNvPr id="181" name="Google Shape;181;p30"/>
          <p:cNvSpPr txBox="1">
            <a:spLocks noGrp="1"/>
          </p:cNvSpPr>
          <p:nvPr>
            <p:ph type="body" idx="1"/>
          </p:nvPr>
        </p:nvSpPr>
        <p:spPr>
          <a:xfrm>
            <a:off x="1012619" y="1186069"/>
            <a:ext cx="7915930" cy="2727383"/>
          </a:xfrm>
          <a:prstGeom prst="rect">
            <a:avLst/>
          </a:prstGeom>
        </p:spPr>
        <p:txBody>
          <a:bodyPr spcFirstLastPara="1" vert="horz" lIns="91440" tIns="45720" rIns="91440" bIns="45720" rtlCol="0" anchor="ctr" anchorCtr="0">
            <a:normAutofit/>
          </a:bodyPr>
          <a:lstStyle/>
          <a:p>
            <a:pPr marL="742950" lvl="1" indent="-285750" defTabSz="457200">
              <a:spcBef>
                <a:spcPct val="20000"/>
              </a:spcBef>
              <a:spcAft>
                <a:spcPts val="600"/>
              </a:spcAft>
              <a:buFont typeface="Wingdings 2" charset="2"/>
              <a:buChar char=""/>
            </a:pPr>
            <a:r>
              <a:rPr lang="en-US" sz="1600" b="1" dirty="0"/>
              <a:t>Staff as they enter the location if necessary</a:t>
            </a:r>
          </a:p>
          <a:p>
            <a:pPr marL="742950" lvl="1" indent="-285750" defTabSz="457200">
              <a:spcBef>
                <a:spcPct val="20000"/>
              </a:spcBef>
              <a:spcAft>
                <a:spcPts val="600"/>
              </a:spcAft>
              <a:buFont typeface="Wingdings 2" charset="2"/>
              <a:buChar char=""/>
            </a:pPr>
            <a:r>
              <a:rPr lang="en-US" sz="1600" b="1" dirty="0"/>
              <a:t>When you are providing first aid </a:t>
            </a:r>
          </a:p>
          <a:p>
            <a:pPr marL="742950" lvl="1" indent="-285750" defTabSz="457200">
              <a:spcBef>
                <a:spcPct val="20000"/>
              </a:spcBef>
              <a:spcAft>
                <a:spcPts val="600"/>
              </a:spcAft>
              <a:buFont typeface="Wingdings 2" charset="2"/>
              <a:buChar char=""/>
            </a:pPr>
            <a:r>
              <a:rPr lang="en-US" sz="1600" b="1" dirty="0"/>
              <a:t>When you are around someone who has COVID-19 symptoms</a:t>
            </a:r>
          </a:p>
          <a:p>
            <a:pPr marL="742950" lvl="1" indent="-285750" defTabSz="457200">
              <a:spcBef>
                <a:spcPct val="20000"/>
              </a:spcBef>
              <a:spcAft>
                <a:spcPts val="600"/>
              </a:spcAft>
              <a:buFont typeface="Wingdings 2" charset="2"/>
              <a:buChar char=""/>
            </a:pPr>
            <a:r>
              <a:rPr lang="en-US" sz="1600" b="1" dirty="0"/>
              <a:t>When cleaning/disinfecting the gym</a:t>
            </a:r>
          </a:p>
        </p:txBody>
      </p:sp>
      <p:sp>
        <p:nvSpPr>
          <p:cNvPr id="2" name="TextBox 1">
            <a:extLst>
              <a:ext uri="{FF2B5EF4-FFF2-40B4-BE49-F238E27FC236}">
                <a16:creationId xmlns:a16="http://schemas.microsoft.com/office/drawing/2014/main" id="{08969B42-5CBB-FB4E-B786-BAFE8C50B5E0}"/>
              </a:ext>
            </a:extLst>
          </p:cNvPr>
          <p:cNvSpPr txBox="1"/>
          <p:nvPr/>
        </p:nvSpPr>
        <p:spPr>
          <a:xfrm>
            <a:off x="3303954" y="3786554"/>
            <a:ext cx="5067300" cy="584775"/>
          </a:xfrm>
          <a:prstGeom prst="rect">
            <a:avLst/>
          </a:prstGeom>
          <a:noFill/>
        </p:spPr>
        <p:txBody>
          <a:bodyPr wrap="square" rtlCol="0">
            <a:spAutoFit/>
          </a:bodyPr>
          <a:lstStyle/>
          <a:p>
            <a:pPr algn="ctr"/>
            <a:r>
              <a:rPr lang="en-US" sz="3200" b="1" dirty="0"/>
              <a:t>DO NOT REUSE GLOVES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sp>
        <p:nvSpPr>
          <p:cNvPr id="20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5" name="Rectangle 20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4">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7" name="Google Shape;187;p31"/>
          <p:cNvSpPr txBox="1">
            <a:spLocks noGrp="1"/>
          </p:cNvSpPr>
          <p:nvPr>
            <p:ph type="title"/>
          </p:nvPr>
        </p:nvSpPr>
        <p:spPr>
          <a:xfrm>
            <a:off x="338635" y="1350168"/>
            <a:ext cx="2583158" cy="3180852"/>
          </a:xfrm>
          <a:prstGeom prst="rect">
            <a:avLst/>
          </a:prstGeom>
        </p:spPr>
        <p:txBody>
          <a:bodyPr spcFirstLastPara="1" vert="horz" lIns="91440" tIns="45720" rIns="91440" bIns="45720" rtlCol="0" anchor="t" anchorCtr="0">
            <a:normAutofit fontScale="90000"/>
          </a:bodyPr>
          <a:lstStyle/>
          <a:p>
            <a:pPr defTabSz="457200">
              <a:spcBef>
                <a:spcPct val="0"/>
              </a:spcBef>
            </a:pPr>
            <a:r>
              <a:rPr lang="en-US" sz="3300" dirty="0"/>
              <a:t>How to remove gloves properly-video</a:t>
            </a:r>
            <a:br>
              <a:rPr lang="en-US" sz="3300" dirty="0"/>
            </a:br>
            <a:r>
              <a:rPr lang="en-US" sz="1200" dirty="0"/>
              <a:t>How to remove gloves properly video link:  https://youtu.be/xTYioOo__6U</a:t>
            </a:r>
            <a:br>
              <a:rPr lang="en-US" sz="1200" dirty="0"/>
            </a:br>
            <a:endParaRPr lang="en-US" sz="3300" dirty="0"/>
          </a:p>
        </p:txBody>
      </p:sp>
      <p:pic>
        <p:nvPicPr>
          <p:cNvPr id="2" name="Online Media 1" descr="Removing Gloves Properly and Safely Technique | How to Remove Gloves">
            <a:hlinkClick r:id="" action="ppaction://media"/>
            <a:extLst>
              <a:ext uri="{FF2B5EF4-FFF2-40B4-BE49-F238E27FC236}">
                <a16:creationId xmlns:a16="http://schemas.microsoft.com/office/drawing/2014/main" id="{60524635-4520-6B41-A66F-E209A21726D9}"/>
              </a:ext>
            </a:extLst>
          </p:cNvPr>
          <p:cNvPicPr>
            <a:picLocks noRot="1" noChangeAspect="1"/>
          </p:cNvPicPr>
          <p:nvPr>
            <a:videoFile r:link="rId1"/>
          </p:nvPr>
        </p:nvPicPr>
        <p:blipFill>
          <a:blip r:embed="rId5"/>
          <a:stretch>
            <a:fillRect/>
          </a:stretch>
        </p:blipFill>
        <p:spPr>
          <a:xfrm>
            <a:off x="3960354" y="1184641"/>
            <a:ext cx="4701046" cy="2644337"/>
          </a:xfrm>
          <a:prstGeom prst="roundRect">
            <a:avLst>
              <a:gd name="adj" fmla="val 3876"/>
            </a:avLst>
          </a:prstGeom>
          <a:ln>
            <a:solidFill>
              <a:schemeClr val="accent1"/>
            </a:solidFill>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BA57C9-B0F9-BB4D-8546-3730E32D39EB}"/>
              </a:ext>
            </a:extLst>
          </p:cNvPr>
          <p:cNvSpPr>
            <a:spLocks noGrp="1"/>
          </p:cNvSpPr>
          <p:nvPr>
            <p:ph type="title"/>
          </p:nvPr>
        </p:nvSpPr>
        <p:spPr>
          <a:xfrm>
            <a:off x="607501" y="479322"/>
            <a:ext cx="3721151" cy="2835826"/>
          </a:xfrm>
        </p:spPr>
        <p:txBody>
          <a:bodyPr vert="horz" lIns="91440" tIns="45720" rIns="91440" bIns="45720" rtlCol="0" anchor="b">
            <a:normAutofit/>
          </a:bodyPr>
          <a:lstStyle/>
          <a:p>
            <a:pPr defTabSz="457200">
              <a:spcBef>
                <a:spcPct val="0"/>
              </a:spcBef>
            </a:pPr>
            <a:r>
              <a:rPr lang="en-US" sz="5400" dirty="0"/>
              <a:t>Proper Cleaning &amp; Disinfection</a:t>
            </a:r>
          </a:p>
        </p:txBody>
      </p:sp>
      <p:pic>
        <p:nvPicPr>
          <p:cNvPr id="4" name="Picture 3" descr="A close up of a cactus&#10;&#10;Description automatically generated">
            <a:extLst>
              <a:ext uri="{FF2B5EF4-FFF2-40B4-BE49-F238E27FC236}">
                <a16:creationId xmlns:a16="http://schemas.microsoft.com/office/drawing/2014/main" id="{0A76ED62-AACE-EE48-AB72-8C95C8A993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05" r="19430" b="-1"/>
          <a:stretch/>
        </p:blipFill>
        <p:spPr>
          <a:xfrm>
            <a:off x="4575687" y="10"/>
            <a:ext cx="4568313" cy="5143490"/>
          </a:xfrm>
          <a:prstGeom prst="rect">
            <a:avLst/>
          </a:prstGeom>
        </p:spPr>
      </p:pic>
    </p:spTree>
    <p:extLst>
      <p:ext uri="{BB962C8B-B14F-4D97-AF65-F5344CB8AC3E}">
        <p14:creationId xmlns:p14="http://schemas.microsoft.com/office/powerpoint/2010/main" val="3134842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53E8AA-38EE-1E4A-B1C1-EE6DE10A68ED}"/>
              </a:ext>
            </a:extLst>
          </p:cNvPr>
          <p:cNvSpPr>
            <a:spLocks noGrp="1"/>
          </p:cNvSpPr>
          <p:nvPr>
            <p:ph type="title"/>
          </p:nvPr>
        </p:nvSpPr>
        <p:spPr>
          <a:xfrm>
            <a:off x="607501" y="479322"/>
            <a:ext cx="2408544" cy="2835826"/>
          </a:xfrm>
        </p:spPr>
        <p:txBody>
          <a:bodyPr vert="horz" lIns="91440" tIns="45720" rIns="91440" bIns="45720" rtlCol="0" anchor="b">
            <a:normAutofit/>
          </a:bodyPr>
          <a:lstStyle/>
          <a:p>
            <a:pPr defTabSz="457200">
              <a:spcBef>
                <a:spcPct val="0"/>
              </a:spcBef>
            </a:pPr>
            <a:r>
              <a:rPr lang="en-US" sz="4600"/>
              <a:t>Cleaning PPE</a:t>
            </a:r>
          </a:p>
        </p:txBody>
      </p:sp>
      <p:sp>
        <p:nvSpPr>
          <p:cNvPr id="49" name="Freeform: Shape 48">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672510"/>
            <a:ext cx="9141714" cy="1470990"/>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Rectangle 50">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7993" y="0"/>
            <a:ext cx="566470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7789" y="718980"/>
            <a:ext cx="4693613" cy="3708933"/>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905B5E-EFDF-EE41-845A-C5FF32C0D7C2}"/>
              </a:ext>
            </a:extLst>
          </p:cNvPr>
          <p:cNvPicPr>
            <a:picLocks noChangeAspect="1"/>
          </p:cNvPicPr>
          <p:nvPr/>
        </p:nvPicPr>
        <p:blipFill rotWithShape="1">
          <a:blip r:embed="rId2"/>
          <a:srcRect t="12752" r="-2" b="9099"/>
          <a:stretch/>
        </p:blipFill>
        <p:spPr>
          <a:xfrm>
            <a:off x="3940147" y="1219202"/>
            <a:ext cx="4814886" cy="2708374"/>
          </a:xfrm>
          <a:prstGeom prst="rect">
            <a:avLst/>
          </a:prstGeom>
        </p:spPr>
      </p:pic>
      <p:sp>
        <p:nvSpPr>
          <p:cNvPr id="3" name="TextBox 2">
            <a:extLst>
              <a:ext uri="{FF2B5EF4-FFF2-40B4-BE49-F238E27FC236}">
                <a16:creationId xmlns:a16="http://schemas.microsoft.com/office/drawing/2014/main" id="{D7916EEB-B483-C04B-A08E-45B9FBA53801}"/>
              </a:ext>
            </a:extLst>
          </p:cNvPr>
          <p:cNvSpPr txBox="1"/>
          <p:nvPr/>
        </p:nvSpPr>
        <p:spPr>
          <a:xfrm>
            <a:off x="3818965" y="484094"/>
            <a:ext cx="5145741" cy="646331"/>
          </a:xfrm>
          <a:prstGeom prst="rect">
            <a:avLst/>
          </a:prstGeom>
          <a:solidFill>
            <a:schemeClr val="accent5"/>
          </a:solidFill>
        </p:spPr>
        <p:txBody>
          <a:bodyPr wrap="square" rtlCol="0">
            <a:spAutoFit/>
          </a:bodyPr>
          <a:lstStyle/>
          <a:p>
            <a:pPr algn="ctr">
              <a:spcAft>
                <a:spcPts val="600"/>
              </a:spcAft>
            </a:pPr>
            <a:r>
              <a:rPr lang="en-US" sz="3600" b="1" spc="30" dirty="0">
                <a:solidFill>
                  <a:schemeClr val="bg1"/>
                </a:solidFill>
              </a:rPr>
              <a:t>GLOVES &amp; MASK</a:t>
            </a:r>
            <a:endParaRPr lang="en-US" sz="3600" b="1" spc="30">
              <a:solidFill>
                <a:schemeClr val="bg1"/>
              </a:solidFill>
            </a:endParaRPr>
          </a:p>
        </p:txBody>
      </p:sp>
      <p:sp>
        <p:nvSpPr>
          <p:cNvPr id="8" name="TextBox 7">
            <a:extLst>
              <a:ext uri="{FF2B5EF4-FFF2-40B4-BE49-F238E27FC236}">
                <a16:creationId xmlns:a16="http://schemas.microsoft.com/office/drawing/2014/main" id="{2993DAB5-F8A9-994E-9733-D661023863D5}"/>
              </a:ext>
            </a:extLst>
          </p:cNvPr>
          <p:cNvSpPr txBox="1"/>
          <p:nvPr/>
        </p:nvSpPr>
        <p:spPr>
          <a:xfrm>
            <a:off x="3827929" y="4078941"/>
            <a:ext cx="5145741" cy="646331"/>
          </a:xfrm>
          <a:prstGeom prst="rect">
            <a:avLst/>
          </a:prstGeom>
          <a:solidFill>
            <a:schemeClr val="accent5"/>
          </a:solidFill>
        </p:spPr>
        <p:txBody>
          <a:bodyPr wrap="square" rtlCol="0">
            <a:spAutoFit/>
          </a:bodyPr>
          <a:lstStyle/>
          <a:p>
            <a:pPr algn="ctr">
              <a:spcAft>
                <a:spcPts val="600"/>
              </a:spcAft>
            </a:pPr>
            <a:r>
              <a:rPr lang="en-US" sz="3600" b="1" spc="30" dirty="0">
                <a:solidFill>
                  <a:schemeClr val="bg1"/>
                </a:solidFill>
              </a:rPr>
              <a:t>EVERY TIME</a:t>
            </a:r>
            <a:endParaRPr lang="en-US" sz="3600" b="1" spc="30">
              <a:solidFill>
                <a:schemeClr val="bg1"/>
              </a:solidFill>
            </a:endParaRPr>
          </a:p>
        </p:txBody>
      </p:sp>
    </p:spTree>
    <p:extLst>
      <p:ext uri="{BB962C8B-B14F-4D97-AF65-F5344CB8AC3E}">
        <p14:creationId xmlns:p14="http://schemas.microsoft.com/office/powerpoint/2010/main" val="1974257975"/>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46D0E5-D07C-AB4C-8F3B-2B324851B8E8}"/>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When will things be cleaned?</a:t>
            </a:r>
          </a:p>
        </p:txBody>
      </p:sp>
      <p:graphicFrame>
        <p:nvGraphicFramePr>
          <p:cNvPr id="5" name="Text Placeholder 2">
            <a:extLst>
              <a:ext uri="{FF2B5EF4-FFF2-40B4-BE49-F238E27FC236}">
                <a16:creationId xmlns:a16="http://schemas.microsoft.com/office/drawing/2014/main" id="{1DDDC07E-8416-4B85-87C0-FBA0BD37C8C6}"/>
              </a:ext>
            </a:extLst>
          </p:cNvPr>
          <p:cNvGraphicFramePr/>
          <p:nvPr>
            <p:extLst>
              <p:ext uri="{D42A27DB-BD31-4B8C-83A1-F6EECF244321}">
                <p14:modId xmlns:p14="http://schemas.microsoft.com/office/powerpoint/2010/main" val="3784147302"/>
              </p:ext>
            </p:extLst>
          </p:nvPr>
        </p:nvGraphicFramePr>
        <p:xfrm>
          <a:off x="614362" y="1911485"/>
          <a:ext cx="7915275" cy="248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405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57A1B5-4F5C-E148-9799-20E0FAA7AE15}"/>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After Use</a:t>
            </a:r>
          </a:p>
        </p:txBody>
      </p:sp>
      <p:graphicFrame>
        <p:nvGraphicFramePr>
          <p:cNvPr id="12" name="Text Placeholder 2">
            <a:extLst>
              <a:ext uri="{FF2B5EF4-FFF2-40B4-BE49-F238E27FC236}">
                <a16:creationId xmlns:a16="http://schemas.microsoft.com/office/drawing/2014/main" id="{0E6AF159-F61E-40CE-BA3A-BAF6F20B8E12}"/>
              </a:ext>
            </a:extLst>
          </p:cNvPr>
          <p:cNvGraphicFramePr/>
          <p:nvPr>
            <p:extLst>
              <p:ext uri="{D42A27DB-BD31-4B8C-83A1-F6EECF244321}">
                <p14:modId xmlns:p14="http://schemas.microsoft.com/office/powerpoint/2010/main" val="3179958577"/>
              </p:ext>
            </p:extLst>
          </p:nvPr>
        </p:nvGraphicFramePr>
        <p:xfrm>
          <a:off x="826633" y="1095057"/>
          <a:ext cx="7915275" cy="24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9E88266D-4817-7E49-A880-C06EFACDD187}"/>
              </a:ext>
            </a:extLst>
          </p:cNvPr>
          <p:cNvSpPr/>
          <p:nvPr/>
        </p:nvSpPr>
        <p:spPr>
          <a:xfrm>
            <a:off x="2204357" y="2486230"/>
            <a:ext cx="2759529" cy="1477328"/>
          </a:xfrm>
          <a:prstGeom prst="rect">
            <a:avLst/>
          </a:prstGeom>
        </p:spPr>
        <p:txBody>
          <a:bodyPr wrap="square">
            <a:spAutoFit/>
          </a:bodyPr>
          <a:lstStyle/>
          <a:p>
            <a:r>
              <a:rPr lang="en-US" dirty="0"/>
              <a:t>Equipment Cables/Handles</a:t>
            </a:r>
          </a:p>
          <a:p>
            <a:r>
              <a:rPr lang="en-US" dirty="0"/>
              <a:t>Weights/Sliders</a:t>
            </a:r>
          </a:p>
          <a:p>
            <a:r>
              <a:rPr lang="en-US" dirty="0"/>
              <a:t>Shapes/Markers</a:t>
            </a:r>
          </a:p>
          <a:p>
            <a:r>
              <a:rPr lang="en-US" dirty="0"/>
              <a:t>Full Contact Mat Use</a:t>
            </a:r>
          </a:p>
          <a:p>
            <a:r>
              <a:rPr lang="en-US" dirty="0"/>
              <a:t>Office Equipment </a:t>
            </a:r>
          </a:p>
        </p:txBody>
      </p:sp>
      <p:sp>
        <p:nvSpPr>
          <p:cNvPr id="4" name="Rectangle 3">
            <a:extLst>
              <a:ext uri="{FF2B5EF4-FFF2-40B4-BE49-F238E27FC236}">
                <a16:creationId xmlns:a16="http://schemas.microsoft.com/office/drawing/2014/main" id="{645F1445-159A-CB44-A254-2D37544BE135}"/>
              </a:ext>
            </a:extLst>
          </p:cNvPr>
          <p:cNvSpPr/>
          <p:nvPr/>
        </p:nvSpPr>
        <p:spPr>
          <a:xfrm>
            <a:off x="6057899" y="2477772"/>
            <a:ext cx="2416629" cy="923330"/>
          </a:xfrm>
          <a:prstGeom prst="rect">
            <a:avLst/>
          </a:prstGeom>
        </p:spPr>
        <p:txBody>
          <a:bodyPr wrap="square">
            <a:spAutoFit/>
          </a:bodyPr>
          <a:lstStyle/>
          <a:p>
            <a:r>
              <a:rPr lang="en-US" dirty="0"/>
              <a:t>Coaches</a:t>
            </a:r>
          </a:p>
          <a:p>
            <a:r>
              <a:rPr lang="en-US" dirty="0"/>
              <a:t>Support Staff</a:t>
            </a:r>
          </a:p>
          <a:p>
            <a:r>
              <a:rPr lang="en-US" dirty="0"/>
              <a:t>Administrators</a:t>
            </a:r>
          </a:p>
        </p:txBody>
      </p:sp>
    </p:spTree>
    <p:extLst>
      <p:ext uri="{BB962C8B-B14F-4D97-AF65-F5344CB8AC3E}">
        <p14:creationId xmlns:p14="http://schemas.microsoft.com/office/powerpoint/2010/main" val="3981341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57A1B5-4F5C-E148-9799-20E0FAA7AE15}"/>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Between Class Blocks</a:t>
            </a:r>
          </a:p>
        </p:txBody>
      </p:sp>
      <p:sp>
        <p:nvSpPr>
          <p:cNvPr id="3" name="Rectangle 2">
            <a:extLst>
              <a:ext uri="{FF2B5EF4-FFF2-40B4-BE49-F238E27FC236}">
                <a16:creationId xmlns:a16="http://schemas.microsoft.com/office/drawing/2014/main" id="{9E88266D-4817-7E49-A880-C06EFACDD187}"/>
              </a:ext>
            </a:extLst>
          </p:cNvPr>
          <p:cNvSpPr/>
          <p:nvPr/>
        </p:nvSpPr>
        <p:spPr>
          <a:xfrm>
            <a:off x="2106385" y="2584202"/>
            <a:ext cx="2759529" cy="369332"/>
          </a:xfrm>
          <a:prstGeom prst="rect">
            <a:avLst/>
          </a:prstGeom>
        </p:spPr>
        <p:txBody>
          <a:bodyPr wrap="square">
            <a:spAutoFit/>
          </a:bodyPr>
          <a:lstStyle/>
          <a:p>
            <a:r>
              <a:rPr lang="en-US" dirty="0"/>
              <a:t>Matting, Studio Floor</a:t>
            </a:r>
          </a:p>
        </p:txBody>
      </p:sp>
      <p:sp>
        <p:nvSpPr>
          <p:cNvPr id="4" name="Rectangle 3">
            <a:extLst>
              <a:ext uri="{FF2B5EF4-FFF2-40B4-BE49-F238E27FC236}">
                <a16:creationId xmlns:a16="http://schemas.microsoft.com/office/drawing/2014/main" id="{645F1445-159A-CB44-A254-2D37544BE135}"/>
              </a:ext>
            </a:extLst>
          </p:cNvPr>
          <p:cNvSpPr/>
          <p:nvPr/>
        </p:nvSpPr>
        <p:spPr>
          <a:xfrm>
            <a:off x="6057899" y="2553972"/>
            <a:ext cx="2416629" cy="923330"/>
          </a:xfrm>
          <a:prstGeom prst="rect">
            <a:avLst/>
          </a:prstGeom>
        </p:spPr>
        <p:txBody>
          <a:bodyPr wrap="square">
            <a:spAutoFit/>
          </a:bodyPr>
          <a:lstStyle/>
          <a:p>
            <a:r>
              <a:rPr lang="en-US" dirty="0"/>
              <a:t>Coaches</a:t>
            </a:r>
          </a:p>
          <a:p>
            <a:r>
              <a:rPr lang="en-US" dirty="0"/>
              <a:t>Support Staff</a:t>
            </a:r>
          </a:p>
          <a:p>
            <a:r>
              <a:rPr lang="en-US" dirty="0"/>
              <a:t>Administrators</a:t>
            </a:r>
          </a:p>
        </p:txBody>
      </p:sp>
      <p:graphicFrame>
        <p:nvGraphicFramePr>
          <p:cNvPr id="7" name="Text Placeholder 2">
            <a:extLst>
              <a:ext uri="{FF2B5EF4-FFF2-40B4-BE49-F238E27FC236}">
                <a16:creationId xmlns:a16="http://schemas.microsoft.com/office/drawing/2014/main" id="{29A61821-8A6F-4247-ABF4-B3AEEF34C206}"/>
              </a:ext>
            </a:extLst>
          </p:cNvPr>
          <p:cNvGraphicFramePr/>
          <p:nvPr>
            <p:extLst>
              <p:ext uri="{D42A27DB-BD31-4B8C-83A1-F6EECF244321}">
                <p14:modId xmlns:p14="http://schemas.microsoft.com/office/powerpoint/2010/main" val="2049984652"/>
              </p:ext>
            </p:extLst>
          </p:nvPr>
        </p:nvGraphicFramePr>
        <p:xfrm>
          <a:off x="241537" y="1340604"/>
          <a:ext cx="7915275" cy="1747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460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57A1B5-4F5C-E148-9799-20E0FAA7AE15}"/>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2-3 Times Per Day</a:t>
            </a:r>
          </a:p>
        </p:txBody>
      </p:sp>
      <p:graphicFrame>
        <p:nvGraphicFramePr>
          <p:cNvPr id="12" name="Text Placeholder 2">
            <a:extLst>
              <a:ext uri="{FF2B5EF4-FFF2-40B4-BE49-F238E27FC236}">
                <a16:creationId xmlns:a16="http://schemas.microsoft.com/office/drawing/2014/main" id="{0E6AF159-F61E-40CE-BA3A-BAF6F20B8E12}"/>
              </a:ext>
            </a:extLst>
          </p:cNvPr>
          <p:cNvGraphicFramePr/>
          <p:nvPr>
            <p:extLst>
              <p:ext uri="{D42A27DB-BD31-4B8C-83A1-F6EECF244321}">
                <p14:modId xmlns:p14="http://schemas.microsoft.com/office/powerpoint/2010/main" val="422518722"/>
              </p:ext>
            </p:extLst>
          </p:nvPr>
        </p:nvGraphicFramePr>
        <p:xfrm>
          <a:off x="842962" y="1103598"/>
          <a:ext cx="7915275" cy="252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0EA5655-14C0-464D-80F6-2960A1DAE3F0}"/>
              </a:ext>
            </a:extLst>
          </p:cNvPr>
          <p:cNvSpPr txBox="1"/>
          <p:nvPr/>
        </p:nvSpPr>
        <p:spPr>
          <a:xfrm>
            <a:off x="2155372" y="2579914"/>
            <a:ext cx="2449285" cy="646331"/>
          </a:xfrm>
          <a:prstGeom prst="rect">
            <a:avLst/>
          </a:prstGeom>
          <a:noFill/>
        </p:spPr>
        <p:txBody>
          <a:bodyPr wrap="square" rtlCol="0">
            <a:spAutoFit/>
          </a:bodyPr>
          <a:lstStyle/>
          <a:p>
            <a:r>
              <a:rPr lang="en-US" dirty="0"/>
              <a:t>Bathrooms/MCCS</a:t>
            </a:r>
          </a:p>
          <a:p>
            <a:r>
              <a:rPr lang="en-US" dirty="0"/>
              <a:t>High Touch Area</a:t>
            </a:r>
          </a:p>
        </p:txBody>
      </p:sp>
      <p:sp>
        <p:nvSpPr>
          <p:cNvPr id="6" name="Rectangle 5">
            <a:extLst>
              <a:ext uri="{FF2B5EF4-FFF2-40B4-BE49-F238E27FC236}">
                <a16:creationId xmlns:a16="http://schemas.microsoft.com/office/drawing/2014/main" id="{BFDD0AC6-AAC2-3845-B138-E7723D43E090}"/>
              </a:ext>
            </a:extLst>
          </p:cNvPr>
          <p:cNvSpPr/>
          <p:nvPr/>
        </p:nvSpPr>
        <p:spPr>
          <a:xfrm>
            <a:off x="6188528" y="2600529"/>
            <a:ext cx="2334986" cy="1200329"/>
          </a:xfrm>
          <a:prstGeom prst="rect">
            <a:avLst/>
          </a:prstGeom>
        </p:spPr>
        <p:txBody>
          <a:bodyPr wrap="square">
            <a:spAutoFit/>
          </a:bodyPr>
          <a:lstStyle/>
          <a:p>
            <a:r>
              <a:rPr lang="en-US" dirty="0"/>
              <a:t>Coaches</a:t>
            </a:r>
          </a:p>
          <a:p>
            <a:r>
              <a:rPr lang="en-US" dirty="0"/>
              <a:t>Office Staff</a:t>
            </a:r>
          </a:p>
          <a:p>
            <a:r>
              <a:rPr lang="en-US" dirty="0"/>
              <a:t>Support Staff</a:t>
            </a:r>
          </a:p>
          <a:p>
            <a:r>
              <a:rPr lang="en-US" dirty="0"/>
              <a:t>Administrators</a:t>
            </a:r>
          </a:p>
        </p:txBody>
      </p:sp>
    </p:spTree>
    <p:extLst>
      <p:ext uri="{BB962C8B-B14F-4D97-AF65-F5344CB8AC3E}">
        <p14:creationId xmlns:p14="http://schemas.microsoft.com/office/powerpoint/2010/main" val="28153747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57A1B5-4F5C-E148-9799-20E0FAA7AE15}"/>
              </a:ext>
            </a:extLst>
          </p:cNvPr>
          <p:cNvSpPr>
            <a:spLocks noGrp="1"/>
          </p:cNvSpPr>
          <p:nvPr>
            <p:ph type="title"/>
          </p:nvPr>
        </p:nvSpPr>
        <p:spPr>
          <a:xfrm>
            <a:off x="607500" y="393448"/>
            <a:ext cx="7928998" cy="727837"/>
          </a:xfrm>
        </p:spPr>
        <p:txBody>
          <a:bodyPr vert="horz" lIns="91440" tIns="45720" rIns="91440" bIns="45720" rtlCol="0" anchor="b">
            <a:normAutofit/>
          </a:bodyPr>
          <a:lstStyle/>
          <a:p>
            <a:pPr defTabSz="457200">
              <a:spcBef>
                <a:spcPct val="0"/>
              </a:spcBef>
            </a:pPr>
            <a:r>
              <a:rPr lang="en-US" sz="4000" dirty="0"/>
              <a:t>Daily</a:t>
            </a:r>
          </a:p>
        </p:txBody>
      </p:sp>
      <p:sp>
        <p:nvSpPr>
          <p:cNvPr id="3" name="Rectangle 2">
            <a:extLst>
              <a:ext uri="{FF2B5EF4-FFF2-40B4-BE49-F238E27FC236}">
                <a16:creationId xmlns:a16="http://schemas.microsoft.com/office/drawing/2014/main" id="{70F72601-5F72-C24B-9009-260D1357D9DF}"/>
              </a:ext>
            </a:extLst>
          </p:cNvPr>
          <p:cNvSpPr/>
          <p:nvPr/>
        </p:nvSpPr>
        <p:spPr>
          <a:xfrm>
            <a:off x="2071913" y="2401571"/>
            <a:ext cx="2612573" cy="1754326"/>
          </a:xfrm>
          <a:prstGeom prst="rect">
            <a:avLst/>
          </a:prstGeom>
        </p:spPr>
        <p:txBody>
          <a:bodyPr wrap="square">
            <a:spAutoFit/>
          </a:bodyPr>
          <a:lstStyle/>
          <a:p>
            <a:r>
              <a:rPr lang="en-US" dirty="0"/>
              <a:t>Flooring</a:t>
            </a:r>
          </a:p>
          <a:p>
            <a:r>
              <a:rPr lang="en-US" dirty="0"/>
              <a:t>High Use Gym Carpet</a:t>
            </a:r>
          </a:p>
          <a:p>
            <a:r>
              <a:rPr lang="en-US" dirty="0"/>
              <a:t>Chairs</a:t>
            </a:r>
          </a:p>
          <a:p>
            <a:r>
              <a:rPr lang="en-US" dirty="0"/>
              <a:t>Dance Room </a:t>
            </a:r>
          </a:p>
          <a:p>
            <a:r>
              <a:rPr lang="en-US" dirty="0"/>
              <a:t>High touch areas </a:t>
            </a:r>
          </a:p>
          <a:p>
            <a:endParaRPr lang="en-US" dirty="0"/>
          </a:p>
        </p:txBody>
      </p:sp>
      <p:sp>
        <p:nvSpPr>
          <p:cNvPr id="4" name="Rectangle 3">
            <a:extLst>
              <a:ext uri="{FF2B5EF4-FFF2-40B4-BE49-F238E27FC236}">
                <a16:creationId xmlns:a16="http://schemas.microsoft.com/office/drawing/2014/main" id="{AFFDDAF1-1F13-4347-BA43-C1A22D9A3B33}"/>
              </a:ext>
            </a:extLst>
          </p:cNvPr>
          <p:cNvSpPr/>
          <p:nvPr/>
        </p:nvSpPr>
        <p:spPr>
          <a:xfrm>
            <a:off x="5952672" y="2403387"/>
            <a:ext cx="2824843" cy="1200329"/>
          </a:xfrm>
          <a:prstGeom prst="rect">
            <a:avLst/>
          </a:prstGeom>
        </p:spPr>
        <p:txBody>
          <a:bodyPr wrap="square">
            <a:spAutoFit/>
          </a:bodyPr>
          <a:lstStyle/>
          <a:p>
            <a:r>
              <a:rPr lang="en-US" dirty="0"/>
              <a:t>Coaches</a:t>
            </a:r>
          </a:p>
          <a:p>
            <a:r>
              <a:rPr lang="en-US" dirty="0"/>
              <a:t>Office Staff</a:t>
            </a:r>
          </a:p>
          <a:p>
            <a:r>
              <a:rPr lang="en-US" dirty="0"/>
              <a:t>Support Staff</a:t>
            </a:r>
          </a:p>
          <a:p>
            <a:r>
              <a:rPr lang="en-US" dirty="0"/>
              <a:t>Administrators</a:t>
            </a:r>
          </a:p>
        </p:txBody>
      </p:sp>
      <p:graphicFrame>
        <p:nvGraphicFramePr>
          <p:cNvPr id="8" name="Text Placeholder 2">
            <a:extLst>
              <a:ext uri="{FF2B5EF4-FFF2-40B4-BE49-F238E27FC236}">
                <a16:creationId xmlns:a16="http://schemas.microsoft.com/office/drawing/2014/main" id="{9983E161-D1AD-8D49-A868-73EEF7C69EA8}"/>
              </a:ext>
            </a:extLst>
          </p:cNvPr>
          <p:cNvGraphicFramePr/>
          <p:nvPr>
            <p:extLst>
              <p:ext uri="{D42A27DB-BD31-4B8C-83A1-F6EECF244321}">
                <p14:modId xmlns:p14="http://schemas.microsoft.com/office/powerpoint/2010/main" val="2757361760"/>
              </p:ext>
            </p:extLst>
          </p:nvPr>
        </p:nvGraphicFramePr>
        <p:xfrm>
          <a:off x="862240" y="757366"/>
          <a:ext cx="7915275" cy="248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90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AE694E-5BC0-F849-89CE-C30335F1B134}"/>
              </a:ext>
            </a:extLst>
          </p:cNvPr>
          <p:cNvSpPr>
            <a:spLocks noGrp="1"/>
          </p:cNvSpPr>
          <p:nvPr>
            <p:ph type="title"/>
          </p:nvPr>
        </p:nvSpPr>
        <p:spPr>
          <a:xfrm>
            <a:off x="116114" y="188686"/>
            <a:ext cx="3178629" cy="4702628"/>
          </a:xfrm>
        </p:spPr>
        <p:txBody>
          <a:bodyPr vert="horz" lIns="91440" tIns="45720" rIns="91440" bIns="45720" rtlCol="0" anchor="t">
            <a:normAutofit/>
          </a:bodyPr>
          <a:lstStyle/>
          <a:p>
            <a:pPr defTabSz="457200">
              <a:lnSpc>
                <a:spcPct val="90000"/>
              </a:lnSpc>
              <a:spcBef>
                <a:spcPct val="0"/>
              </a:spcBef>
            </a:pPr>
            <a:r>
              <a:rPr lang="en-US" sz="3400" dirty="0"/>
              <a:t>What do I do if:</a:t>
            </a:r>
            <a:br>
              <a:rPr lang="en-US" sz="3400" dirty="0"/>
            </a:br>
            <a:br>
              <a:rPr lang="en-US" sz="3400" dirty="0"/>
            </a:br>
            <a:r>
              <a:rPr lang="en-US" sz="2000" dirty="0"/>
              <a:t>I have SIGNS or SYMPTOMS of COVID-19?</a:t>
            </a:r>
            <a:br>
              <a:rPr lang="en-US" sz="2000" dirty="0"/>
            </a:br>
            <a:r>
              <a:rPr lang="en-US" sz="2000" dirty="0"/>
              <a:t>   </a:t>
            </a:r>
            <a:br>
              <a:rPr lang="en-US" sz="2000" dirty="0"/>
            </a:br>
            <a:r>
              <a:rPr lang="en-US" sz="2000" dirty="0"/>
              <a:t>I have a SUSPECTED or CONFIRMED DIAGNOSIS of COVID-19?</a:t>
            </a:r>
            <a:br>
              <a:rPr lang="en-US" sz="2000" dirty="0"/>
            </a:br>
            <a:br>
              <a:rPr lang="en-US" sz="2000" dirty="0"/>
            </a:br>
            <a:r>
              <a:rPr lang="en-US" sz="2000" dirty="0"/>
              <a:t>Someone in my household or I’ve been on close contact with has a CONFIRMED DIAGNOSIS of COVID-19?</a:t>
            </a:r>
            <a:endParaRPr lang="en-US" sz="3400" dirty="0"/>
          </a:p>
        </p:txBody>
      </p:sp>
      <p:graphicFrame>
        <p:nvGraphicFramePr>
          <p:cNvPr id="5" name="Text Placeholder 2">
            <a:extLst>
              <a:ext uri="{FF2B5EF4-FFF2-40B4-BE49-F238E27FC236}">
                <a16:creationId xmlns:a16="http://schemas.microsoft.com/office/drawing/2014/main" id="{0F665F09-7775-485A-B13F-DB8420B76165}"/>
              </a:ext>
            </a:extLst>
          </p:cNvPr>
          <p:cNvGraphicFramePr/>
          <p:nvPr>
            <p:extLst>
              <p:ext uri="{D42A27DB-BD31-4B8C-83A1-F6EECF244321}">
                <p14:modId xmlns:p14="http://schemas.microsoft.com/office/powerpoint/2010/main" val="915463700"/>
              </p:ext>
            </p:extLst>
          </p:nvPr>
        </p:nvGraphicFramePr>
        <p:xfrm>
          <a:off x="3950447" y="177053"/>
          <a:ext cx="4751293" cy="4966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5388669"/>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8" name="Text Placeholder 2">
            <a:extLst>
              <a:ext uri="{FF2B5EF4-FFF2-40B4-BE49-F238E27FC236}">
                <a16:creationId xmlns:a16="http://schemas.microsoft.com/office/drawing/2014/main" id="{9C487576-9E41-B043-8161-B1BCFDD133FC}"/>
              </a:ext>
            </a:extLst>
          </p:cNvPr>
          <p:cNvGraphicFramePr/>
          <p:nvPr>
            <p:extLst>
              <p:ext uri="{D42A27DB-BD31-4B8C-83A1-F6EECF244321}">
                <p14:modId xmlns:p14="http://schemas.microsoft.com/office/powerpoint/2010/main" val="1512119603"/>
              </p:ext>
            </p:extLst>
          </p:nvPr>
        </p:nvGraphicFramePr>
        <p:xfrm>
          <a:off x="712332" y="1095056"/>
          <a:ext cx="7915275" cy="24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57A1B5-4F5C-E148-9799-20E0FAA7AE15}"/>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Alternating Days/Bi-Weekly</a:t>
            </a:r>
          </a:p>
        </p:txBody>
      </p:sp>
      <p:sp>
        <p:nvSpPr>
          <p:cNvPr id="3" name="Rectangle 2">
            <a:extLst>
              <a:ext uri="{FF2B5EF4-FFF2-40B4-BE49-F238E27FC236}">
                <a16:creationId xmlns:a16="http://schemas.microsoft.com/office/drawing/2014/main" id="{0FBCFCDC-0576-7446-B151-59594A828DF6}"/>
              </a:ext>
            </a:extLst>
          </p:cNvPr>
          <p:cNvSpPr/>
          <p:nvPr/>
        </p:nvSpPr>
        <p:spPr>
          <a:xfrm>
            <a:off x="2057399" y="2624728"/>
            <a:ext cx="2612572" cy="923330"/>
          </a:xfrm>
          <a:prstGeom prst="rect">
            <a:avLst/>
          </a:prstGeom>
        </p:spPr>
        <p:txBody>
          <a:bodyPr wrap="square">
            <a:spAutoFit/>
          </a:bodyPr>
          <a:lstStyle/>
          <a:p>
            <a:r>
              <a:rPr lang="en-US" dirty="0"/>
              <a:t>Flooring/Gym Carpet</a:t>
            </a:r>
          </a:p>
          <a:p>
            <a:r>
              <a:rPr lang="en-US" dirty="0"/>
              <a:t>Staff Common Area</a:t>
            </a:r>
          </a:p>
          <a:p>
            <a:r>
              <a:rPr lang="en-US" dirty="0"/>
              <a:t>Dance Room</a:t>
            </a:r>
          </a:p>
        </p:txBody>
      </p:sp>
      <p:sp>
        <p:nvSpPr>
          <p:cNvPr id="4" name="Rectangle 3">
            <a:extLst>
              <a:ext uri="{FF2B5EF4-FFF2-40B4-BE49-F238E27FC236}">
                <a16:creationId xmlns:a16="http://schemas.microsoft.com/office/drawing/2014/main" id="{9DF7B4A2-A11B-6340-BC78-D86D68319E00}"/>
              </a:ext>
            </a:extLst>
          </p:cNvPr>
          <p:cNvSpPr/>
          <p:nvPr/>
        </p:nvSpPr>
        <p:spPr>
          <a:xfrm>
            <a:off x="5943600" y="2608401"/>
            <a:ext cx="2661557" cy="1200329"/>
          </a:xfrm>
          <a:prstGeom prst="rect">
            <a:avLst/>
          </a:prstGeom>
        </p:spPr>
        <p:txBody>
          <a:bodyPr wrap="square">
            <a:spAutoFit/>
          </a:bodyPr>
          <a:lstStyle/>
          <a:p>
            <a:r>
              <a:rPr lang="en-US" dirty="0"/>
              <a:t>Coaches</a:t>
            </a:r>
          </a:p>
          <a:p>
            <a:r>
              <a:rPr lang="en-US" dirty="0"/>
              <a:t>Office Staff</a:t>
            </a:r>
          </a:p>
          <a:p>
            <a:r>
              <a:rPr lang="en-US" dirty="0"/>
              <a:t>Support Staff</a:t>
            </a:r>
          </a:p>
          <a:p>
            <a:r>
              <a:rPr lang="en-US" dirty="0"/>
              <a:t>Administrators</a:t>
            </a:r>
          </a:p>
        </p:txBody>
      </p:sp>
    </p:spTree>
    <p:extLst>
      <p:ext uri="{BB962C8B-B14F-4D97-AF65-F5344CB8AC3E}">
        <p14:creationId xmlns:p14="http://schemas.microsoft.com/office/powerpoint/2010/main" val="1448033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57A1B5-4F5C-E148-9799-20E0FAA7AE15}"/>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Weekly</a:t>
            </a:r>
          </a:p>
        </p:txBody>
      </p:sp>
      <p:sp>
        <p:nvSpPr>
          <p:cNvPr id="3" name="Rectangle 2">
            <a:extLst>
              <a:ext uri="{FF2B5EF4-FFF2-40B4-BE49-F238E27FC236}">
                <a16:creationId xmlns:a16="http://schemas.microsoft.com/office/drawing/2014/main" id="{68399E3F-F282-304B-9313-A448EFCA0436}"/>
              </a:ext>
            </a:extLst>
          </p:cNvPr>
          <p:cNvSpPr/>
          <p:nvPr/>
        </p:nvSpPr>
        <p:spPr>
          <a:xfrm>
            <a:off x="5878286" y="2592072"/>
            <a:ext cx="2171700" cy="1200329"/>
          </a:xfrm>
          <a:prstGeom prst="rect">
            <a:avLst/>
          </a:prstGeom>
        </p:spPr>
        <p:txBody>
          <a:bodyPr wrap="square">
            <a:spAutoFit/>
          </a:bodyPr>
          <a:lstStyle/>
          <a:p>
            <a:r>
              <a:rPr lang="en-US" dirty="0"/>
              <a:t>Coaches</a:t>
            </a:r>
          </a:p>
          <a:p>
            <a:r>
              <a:rPr lang="en-US" dirty="0"/>
              <a:t>Office Staff</a:t>
            </a:r>
          </a:p>
          <a:p>
            <a:r>
              <a:rPr lang="en-US" dirty="0"/>
              <a:t>Support Staff</a:t>
            </a:r>
          </a:p>
          <a:p>
            <a:r>
              <a:rPr lang="en-US" dirty="0"/>
              <a:t>Administrators</a:t>
            </a:r>
          </a:p>
        </p:txBody>
      </p:sp>
      <p:sp>
        <p:nvSpPr>
          <p:cNvPr id="6" name="Rectangle 5">
            <a:extLst>
              <a:ext uri="{FF2B5EF4-FFF2-40B4-BE49-F238E27FC236}">
                <a16:creationId xmlns:a16="http://schemas.microsoft.com/office/drawing/2014/main" id="{BC7F9DAE-6963-D54E-AD66-FE031CEB75AA}"/>
              </a:ext>
            </a:extLst>
          </p:cNvPr>
          <p:cNvSpPr/>
          <p:nvPr/>
        </p:nvSpPr>
        <p:spPr>
          <a:xfrm>
            <a:off x="2079171" y="2581186"/>
            <a:ext cx="2558143" cy="646331"/>
          </a:xfrm>
          <a:prstGeom prst="rect">
            <a:avLst/>
          </a:prstGeom>
        </p:spPr>
        <p:txBody>
          <a:bodyPr wrap="square">
            <a:spAutoFit/>
          </a:bodyPr>
          <a:lstStyle/>
          <a:p>
            <a:r>
              <a:rPr lang="en-US" dirty="0"/>
              <a:t>Low/No Contact Surfaces</a:t>
            </a:r>
          </a:p>
          <a:p>
            <a:r>
              <a:rPr lang="en-US" dirty="0"/>
              <a:t>Pro Shop</a:t>
            </a:r>
          </a:p>
        </p:txBody>
      </p:sp>
      <p:graphicFrame>
        <p:nvGraphicFramePr>
          <p:cNvPr id="7" name="Text Placeholder 2">
            <a:extLst>
              <a:ext uri="{FF2B5EF4-FFF2-40B4-BE49-F238E27FC236}">
                <a16:creationId xmlns:a16="http://schemas.microsoft.com/office/drawing/2014/main" id="{0F6D7C9E-4A2B-7849-A743-E9D09D1AD1A7}"/>
              </a:ext>
            </a:extLst>
          </p:cNvPr>
          <p:cNvGraphicFramePr/>
          <p:nvPr>
            <p:extLst>
              <p:ext uri="{D42A27DB-BD31-4B8C-83A1-F6EECF244321}">
                <p14:modId xmlns:p14="http://schemas.microsoft.com/office/powerpoint/2010/main" val="3039180820"/>
              </p:ext>
            </p:extLst>
          </p:nvPr>
        </p:nvGraphicFramePr>
        <p:xfrm>
          <a:off x="679677" y="1046071"/>
          <a:ext cx="7915275" cy="248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245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9F281DF-EF7B-B742-A267-EB770F9848FE}"/>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What will we use to clean? </a:t>
            </a:r>
          </a:p>
        </p:txBody>
      </p:sp>
      <p:graphicFrame>
        <p:nvGraphicFramePr>
          <p:cNvPr id="5" name="Text Placeholder 2">
            <a:extLst>
              <a:ext uri="{FF2B5EF4-FFF2-40B4-BE49-F238E27FC236}">
                <a16:creationId xmlns:a16="http://schemas.microsoft.com/office/drawing/2014/main" id="{82ADFBA0-10A0-48EA-95CA-A586B2802447}"/>
              </a:ext>
            </a:extLst>
          </p:cNvPr>
          <p:cNvGraphicFramePr/>
          <p:nvPr>
            <p:extLst>
              <p:ext uri="{D42A27DB-BD31-4B8C-83A1-F6EECF244321}">
                <p14:modId xmlns:p14="http://schemas.microsoft.com/office/powerpoint/2010/main" val="625438248"/>
              </p:ext>
            </p:extLst>
          </p:nvPr>
        </p:nvGraphicFramePr>
        <p:xfrm>
          <a:off x="130629" y="957006"/>
          <a:ext cx="8882742" cy="24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CCDF4CC-1197-5B4B-AF5D-8A1614205042}"/>
              </a:ext>
            </a:extLst>
          </p:cNvPr>
          <p:cNvSpPr txBox="1"/>
          <p:nvPr/>
        </p:nvSpPr>
        <p:spPr>
          <a:xfrm>
            <a:off x="1147452" y="2590306"/>
            <a:ext cx="2139043" cy="2031325"/>
          </a:xfrm>
          <a:prstGeom prst="rect">
            <a:avLst/>
          </a:prstGeom>
          <a:noFill/>
        </p:spPr>
        <p:txBody>
          <a:bodyPr wrap="square" rtlCol="0">
            <a:spAutoFit/>
          </a:bodyPr>
          <a:lstStyle/>
          <a:p>
            <a:r>
              <a:rPr lang="en-US" dirty="0"/>
              <a:t>Hard Surfaces</a:t>
            </a:r>
          </a:p>
          <a:p>
            <a:r>
              <a:rPr lang="en-US" dirty="0"/>
              <a:t>Porous Surfaces</a:t>
            </a:r>
          </a:p>
          <a:p>
            <a:r>
              <a:rPr lang="en-US" dirty="0"/>
              <a:t>Carpeting</a:t>
            </a:r>
          </a:p>
          <a:p>
            <a:r>
              <a:rPr lang="en-US" dirty="0"/>
              <a:t>Matting</a:t>
            </a:r>
          </a:p>
          <a:p>
            <a:r>
              <a:rPr lang="en-US" dirty="0"/>
              <a:t>Bathroom by MCCS</a:t>
            </a:r>
          </a:p>
          <a:p>
            <a:r>
              <a:rPr lang="en-US" dirty="0"/>
              <a:t>Flooring</a:t>
            </a:r>
          </a:p>
          <a:p>
            <a:r>
              <a:rPr lang="en-US" dirty="0"/>
              <a:t>Biohazard Area</a:t>
            </a:r>
          </a:p>
        </p:txBody>
      </p:sp>
      <p:sp>
        <p:nvSpPr>
          <p:cNvPr id="4" name="Rectangle 3">
            <a:extLst>
              <a:ext uri="{FF2B5EF4-FFF2-40B4-BE49-F238E27FC236}">
                <a16:creationId xmlns:a16="http://schemas.microsoft.com/office/drawing/2014/main" id="{A1E1208A-77B1-E948-8B67-D6D84E1DE802}"/>
              </a:ext>
            </a:extLst>
          </p:cNvPr>
          <p:cNvSpPr/>
          <p:nvPr/>
        </p:nvSpPr>
        <p:spPr>
          <a:xfrm>
            <a:off x="4033157" y="2615371"/>
            <a:ext cx="2483880" cy="2308324"/>
          </a:xfrm>
          <a:prstGeom prst="rect">
            <a:avLst/>
          </a:prstGeom>
        </p:spPr>
        <p:txBody>
          <a:bodyPr wrap="square">
            <a:spAutoFit/>
          </a:bodyPr>
          <a:lstStyle/>
          <a:p>
            <a:r>
              <a:rPr lang="en-US" dirty="0"/>
              <a:t>Hydrogen Peroxide</a:t>
            </a:r>
          </a:p>
          <a:p>
            <a:r>
              <a:rPr lang="en-US" dirty="0" err="1"/>
              <a:t>Hydrochlorous</a:t>
            </a:r>
            <a:r>
              <a:rPr lang="en-US" dirty="0"/>
              <a:t> Acid</a:t>
            </a:r>
          </a:p>
          <a:p>
            <a:r>
              <a:rPr lang="en-US" dirty="0"/>
              <a:t>Clorox Wipes</a:t>
            </a:r>
          </a:p>
          <a:p>
            <a:r>
              <a:rPr lang="en-US" dirty="0" err="1"/>
              <a:t>CaviCide</a:t>
            </a:r>
            <a:endParaRPr lang="en-US" dirty="0"/>
          </a:p>
          <a:p>
            <a:r>
              <a:rPr lang="en-US" dirty="0"/>
              <a:t>Window Cleaner</a:t>
            </a:r>
          </a:p>
          <a:p>
            <a:r>
              <a:rPr lang="en-US" dirty="0"/>
              <a:t>Isopropyl Alcohol Spray</a:t>
            </a:r>
          </a:p>
          <a:p>
            <a:r>
              <a:rPr lang="en-US" dirty="0"/>
              <a:t>MCCS approved sanitizer</a:t>
            </a:r>
          </a:p>
        </p:txBody>
      </p:sp>
      <p:sp>
        <p:nvSpPr>
          <p:cNvPr id="6" name="Rectangle 5">
            <a:extLst>
              <a:ext uri="{FF2B5EF4-FFF2-40B4-BE49-F238E27FC236}">
                <a16:creationId xmlns:a16="http://schemas.microsoft.com/office/drawing/2014/main" id="{D0FF6181-D1D4-9242-BC9A-70FE95A9D2D9}"/>
              </a:ext>
            </a:extLst>
          </p:cNvPr>
          <p:cNvSpPr/>
          <p:nvPr/>
        </p:nvSpPr>
        <p:spPr>
          <a:xfrm>
            <a:off x="6911302" y="2633499"/>
            <a:ext cx="1971440" cy="2308324"/>
          </a:xfrm>
          <a:prstGeom prst="rect">
            <a:avLst/>
          </a:prstGeom>
        </p:spPr>
        <p:txBody>
          <a:bodyPr wrap="square">
            <a:spAutoFit/>
          </a:bodyPr>
          <a:lstStyle/>
          <a:p>
            <a:r>
              <a:rPr lang="en-US" dirty="0">
                <a:latin typeface="halyard-display"/>
              </a:rPr>
              <a:t>Spray Bottle</a:t>
            </a:r>
          </a:p>
          <a:p>
            <a:r>
              <a:rPr lang="en-US" i="0" u="none" strike="noStrike" dirty="0">
                <a:effectLst/>
                <a:latin typeface="halyard-display"/>
              </a:rPr>
              <a:t>Aerosol Can</a:t>
            </a:r>
          </a:p>
          <a:p>
            <a:r>
              <a:rPr lang="en-US" dirty="0">
                <a:latin typeface="halyard-display"/>
              </a:rPr>
              <a:t>UV light/Floor</a:t>
            </a:r>
          </a:p>
          <a:p>
            <a:r>
              <a:rPr lang="en-US" i="0" u="none" strike="noStrike" dirty="0">
                <a:effectLst/>
                <a:latin typeface="halyard-display"/>
              </a:rPr>
              <a:t>Vacuum</a:t>
            </a:r>
          </a:p>
          <a:p>
            <a:r>
              <a:rPr lang="en-US" dirty="0">
                <a:latin typeface="halyard-display"/>
              </a:rPr>
              <a:t>Microfiber Mop</a:t>
            </a:r>
          </a:p>
          <a:p>
            <a:r>
              <a:rPr lang="en-US" i="0" u="none" strike="noStrike" dirty="0">
                <a:effectLst/>
                <a:latin typeface="halyard-display"/>
              </a:rPr>
              <a:t>Broom</a:t>
            </a:r>
          </a:p>
          <a:p>
            <a:r>
              <a:rPr lang="en-US" i="0" u="none" strike="noStrike" dirty="0">
                <a:effectLst/>
                <a:latin typeface="halyard-display"/>
              </a:rPr>
              <a:t>Dust Mop</a:t>
            </a:r>
          </a:p>
          <a:p>
            <a:r>
              <a:rPr lang="en-US" i="0" u="none" strike="noStrike" dirty="0">
                <a:effectLst/>
                <a:latin typeface="halyard-display"/>
              </a:rPr>
              <a:t> </a:t>
            </a:r>
          </a:p>
        </p:txBody>
      </p:sp>
    </p:spTree>
    <p:extLst>
      <p:ext uri="{BB962C8B-B14F-4D97-AF65-F5344CB8AC3E}">
        <p14:creationId xmlns:p14="http://schemas.microsoft.com/office/powerpoint/2010/main" val="2143125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AA0F03-947B-6044-B575-182FFD5A40E8}"/>
              </a:ext>
            </a:extLst>
          </p:cNvPr>
          <p:cNvSpPr>
            <a:spLocks noGrp="1"/>
          </p:cNvSpPr>
          <p:nvPr>
            <p:ph type="title"/>
          </p:nvPr>
        </p:nvSpPr>
        <p:spPr>
          <a:xfrm>
            <a:off x="481315" y="1265464"/>
            <a:ext cx="2452097" cy="2983513"/>
          </a:xfrm>
        </p:spPr>
        <p:txBody>
          <a:bodyPr vert="horz" lIns="91440" tIns="45720" rIns="91440" bIns="45720" rtlCol="0" anchor="t">
            <a:normAutofit/>
          </a:bodyPr>
          <a:lstStyle/>
          <a:p>
            <a:pPr defTabSz="457200">
              <a:spcBef>
                <a:spcPct val="0"/>
              </a:spcBef>
            </a:pPr>
            <a:r>
              <a:rPr lang="en-US" sz="3300"/>
              <a:t>Order of Cleaning </a:t>
            </a:r>
          </a:p>
        </p:txBody>
      </p:sp>
      <p:graphicFrame>
        <p:nvGraphicFramePr>
          <p:cNvPr id="5" name="Text Placeholder 2">
            <a:extLst>
              <a:ext uri="{FF2B5EF4-FFF2-40B4-BE49-F238E27FC236}">
                <a16:creationId xmlns:a16="http://schemas.microsoft.com/office/drawing/2014/main" id="{A9C126FC-CDDE-487C-B5D6-BCB2747D9CAE}"/>
              </a:ext>
            </a:extLst>
          </p:cNvPr>
          <p:cNvGraphicFramePr/>
          <p:nvPr>
            <p:extLst>
              <p:ext uri="{D42A27DB-BD31-4B8C-83A1-F6EECF244321}">
                <p14:modId xmlns:p14="http://schemas.microsoft.com/office/powerpoint/2010/main" val="3096239862"/>
              </p:ext>
            </p:extLst>
          </p:nvPr>
        </p:nvGraphicFramePr>
        <p:xfrm>
          <a:off x="4131615" y="723900"/>
          <a:ext cx="4296258" cy="3677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789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787973" y="787976"/>
            <a:ext cx="5143498" cy="3567551"/>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8872477-7C21-9A49-8D93-18BA8BC0AFD7}"/>
              </a:ext>
            </a:extLst>
          </p:cNvPr>
          <p:cNvSpPr>
            <a:spLocks noGrp="1"/>
          </p:cNvSpPr>
          <p:nvPr>
            <p:ph type="title"/>
          </p:nvPr>
        </p:nvSpPr>
        <p:spPr>
          <a:xfrm>
            <a:off x="1175933" y="70604"/>
            <a:ext cx="8069667" cy="673100"/>
          </a:xfrm>
        </p:spPr>
        <p:txBody>
          <a:bodyPr vert="horz" lIns="91440" tIns="45720" rIns="91440" bIns="45720" rtlCol="0" anchor="t">
            <a:normAutofit/>
          </a:bodyPr>
          <a:lstStyle/>
          <a:p>
            <a:pPr defTabSz="457200">
              <a:spcBef>
                <a:spcPct val="0"/>
              </a:spcBef>
            </a:pPr>
            <a:r>
              <a:rPr lang="en-US" sz="3300" dirty="0"/>
              <a:t>Bathrooms-MCCS/City has janitorial service</a:t>
            </a:r>
          </a:p>
        </p:txBody>
      </p:sp>
      <p:graphicFrame>
        <p:nvGraphicFramePr>
          <p:cNvPr id="5" name="Text Placeholder 2">
            <a:extLst>
              <a:ext uri="{FF2B5EF4-FFF2-40B4-BE49-F238E27FC236}">
                <a16:creationId xmlns:a16="http://schemas.microsoft.com/office/drawing/2014/main" id="{AFB4015A-0C18-45CF-9ABA-284B320D8140}"/>
              </a:ext>
            </a:extLst>
          </p:cNvPr>
          <p:cNvGraphicFramePr/>
          <p:nvPr>
            <p:extLst>
              <p:ext uri="{D42A27DB-BD31-4B8C-83A1-F6EECF244321}">
                <p14:modId xmlns:p14="http://schemas.microsoft.com/office/powerpoint/2010/main" val="2667643311"/>
              </p:ext>
            </p:extLst>
          </p:nvPr>
        </p:nvGraphicFramePr>
        <p:xfrm>
          <a:off x="101600" y="635000"/>
          <a:ext cx="9042400"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8093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787973" y="787976"/>
            <a:ext cx="5143498" cy="3567551"/>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8872477-7C21-9A49-8D93-18BA8BC0AFD7}"/>
              </a:ext>
            </a:extLst>
          </p:cNvPr>
          <p:cNvSpPr>
            <a:spLocks noGrp="1"/>
          </p:cNvSpPr>
          <p:nvPr>
            <p:ph type="title"/>
          </p:nvPr>
        </p:nvSpPr>
        <p:spPr>
          <a:xfrm>
            <a:off x="101600" y="61993"/>
            <a:ext cx="9042401" cy="725407"/>
          </a:xfrm>
        </p:spPr>
        <p:txBody>
          <a:bodyPr vert="horz" lIns="91440" tIns="45720" rIns="91440" bIns="45720" rtlCol="0" anchor="t">
            <a:normAutofit fontScale="90000"/>
          </a:bodyPr>
          <a:lstStyle/>
          <a:p>
            <a:pPr defTabSz="457200">
              <a:spcBef>
                <a:spcPct val="0"/>
              </a:spcBef>
            </a:pPr>
            <a:r>
              <a:rPr lang="en-US" sz="3300" dirty="0"/>
              <a:t>Gym/Lobby/Parent Area-MCCS has janitorial service</a:t>
            </a:r>
          </a:p>
        </p:txBody>
      </p:sp>
      <p:graphicFrame>
        <p:nvGraphicFramePr>
          <p:cNvPr id="5" name="Text Placeholder 2">
            <a:extLst>
              <a:ext uri="{FF2B5EF4-FFF2-40B4-BE49-F238E27FC236}">
                <a16:creationId xmlns:a16="http://schemas.microsoft.com/office/drawing/2014/main" id="{AFB4015A-0C18-45CF-9ABA-284B320D8140}"/>
              </a:ext>
            </a:extLst>
          </p:cNvPr>
          <p:cNvGraphicFramePr/>
          <p:nvPr>
            <p:extLst>
              <p:ext uri="{D42A27DB-BD31-4B8C-83A1-F6EECF244321}">
                <p14:modId xmlns:p14="http://schemas.microsoft.com/office/powerpoint/2010/main" val="3695578754"/>
              </p:ext>
            </p:extLst>
          </p:nvPr>
        </p:nvGraphicFramePr>
        <p:xfrm>
          <a:off x="101600" y="674176"/>
          <a:ext cx="9042400" cy="446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979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787973" y="787976"/>
            <a:ext cx="5143498" cy="3567551"/>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8872477-7C21-9A49-8D93-18BA8BC0AFD7}"/>
              </a:ext>
            </a:extLst>
          </p:cNvPr>
          <p:cNvSpPr>
            <a:spLocks noGrp="1"/>
          </p:cNvSpPr>
          <p:nvPr>
            <p:ph type="title"/>
          </p:nvPr>
        </p:nvSpPr>
        <p:spPr>
          <a:xfrm>
            <a:off x="759417" y="114300"/>
            <a:ext cx="8384584" cy="673100"/>
          </a:xfrm>
        </p:spPr>
        <p:txBody>
          <a:bodyPr vert="horz" lIns="91440" tIns="45720" rIns="91440" bIns="45720" rtlCol="0" anchor="t">
            <a:noAutofit/>
          </a:bodyPr>
          <a:lstStyle/>
          <a:p>
            <a:pPr defTabSz="457200">
              <a:spcBef>
                <a:spcPct val="0"/>
              </a:spcBef>
            </a:pPr>
            <a:r>
              <a:rPr lang="en-US" sz="3300" dirty="0"/>
              <a:t>Break Room/Offices/MCCS/City/ASA etc.</a:t>
            </a:r>
          </a:p>
        </p:txBody>
      </p:sp>
      <p:graphicFrame>
        <p:nvGraphicFramePr>
          <p:cNvPr id="5" name="Text Placeholder 2">
            <a:extLst>
              <a:ext uri="{FF2B5EF4-FFF2-40B4-BE49-F238E27FC236}">
                <a16:creationId xmlns:a16="http://schemas.microsoft.com/office/drawing/2014/main" id="{AFB4015A-0C18-45CF-9ABA-284B320D8140}"/>
              </a:ext>
            </a:extLst>
          </p:cNvPr>
          <p:cNvGraphicFramePr/>
          <p:nvPr>
            <p:extLst>
              <p:ext uri="{D42A27DB-BD31-4B8C-83A1-F6EECF244321}">
                <p14:modId xmlns:p14="http://schemas.microsoft.com/office/powerpoint/2010/main" val="2214717451"/>
              </p:ext>
            </p:extLst>
          </p:nvPr>
        </p:nvGraphicFramePr>
        <p:xfrm>
          <a:off x="101600" y="635000"/>
          <a:ext cx="9042400"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608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787973" y="787976"/>
            <a:ext cx="5143498" cy="3567551"/>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8872477-7C21-9A49-8D93-18BA8BC0AFD7}"/>
              </a:ext>
            </a:extLst>
          </p:cNvPr>
          <p:cNvSpPr>
            <a:spLocks noGrp="1"/>
          </p:cNvSpPr>
          <p:nvPr>
            <p:ph type="title"/>
          </p:nvPr>
        </p:nvSpPr>
        <p:spPr>
          <a:xfrm>
            <a:off x="3348842" y="114300"/>
            <a:ext cx="5795159" cy="673100"/>
          </a:xfrm>
        </p:spPr>
        <p:txBody>
          <a:bodyPr vert="horz" lIns="91440" tIns="45720" rIns="91440" bIns="45720" rtlCol="0" anchor="t">
            <a:noAutofit/>
          </a:bodyPr>
          <a:lstStyle/>
          <a:p>
            <a:pPr defTabSz="457200">
              <a:spcBef>
                <a:spcPct val="0"/>
              </a:spcBef>
            </a:pPr>
            <a:r>
              <a:rPr lang="en-US" sz="3300" dirty="0"/>
              <a:t>Mats/Shapes/Weights/Flooring</a:t>
            </a:r>
          </a:p>
        </p:txBody>
      </p:sp>
      <p:graphicFrame>
        <p:nvGraphicFramePr>
          <p:cNvPr id="5" name="Text Placeholder 2">
            <a:extLst>
              <a:ext uri="{FF2B5EF4-FFF2-40B4-BE49-F238E27FC236}">
                <a16:creationId xmlns:a16="http://schemas.microsoft.com/office/drawing/2014/main" id="{AFB4015A-0C18-45CF-9ABA-284B320D8140}"/>
              </a:ext>
            </a:extLst>
          </p:cNvPr>
          <p:cNvGraphicFramePr/>
          <p:nvPr>
            <p:extLst>
              <p:ext uri="{D42A27DB-BD31-4B8C-83A1-F6EECF244321}">
                <p14:modId xmlns:p14="http://schemas.microsoft.com/office/powerpoint/2010/main" val="3580268812"/>
              </p:ext>
            </p:extLst>
          </p:nvPr>
        </p:nvGraphicFramePr>
        <p:xfrm>
          <a:off x="101600" y="635000"/>
          <a:ext cx="9042400"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7191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D7CDF6-6B60-A74D-AB65-EE5EA58B29AB}"/>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Cleaning Reminders</a:t>
            </a:r>
          </a:p>
        </p:txBody>
      </p:sp>
      <p:graphicFrame>
        <p:nvGraphicFramePr>
          <p:cNvPr id="17" name="TextBox 2">
            <a:extLst>
              <a:ext uri="{FF2B5EF4-FFF2-40B4-BE49-F238E27FC236}">
                <a16:creationId xmlns:a16="http://schemas.microsoft.com/office/drawing/2014/main" id="{39E574AD-2A04-4974-AD8C-A565ACF12A65}"/>
              </a:ext>
            </a:extLst>
          </p:cNvPr>
          <p:cNvGraphicFramePr/>
          <p:nvPr>
            <p:extLst>
              <p:ext uri="{D42A27DB-BD31-4B8C-83A1-F6EECF244321}">
                <p14:modId xmlns:p14="http://schemas.microsoft.com/office/powerpoint/2010/main" val="1712656918"/>
              </p:ext>
            </p:extLst>
          </p:nvPr>
        </p:nvGraphicFramePr>
        <p:xfrm>
          <a:off x="614362" y="1871041"/>
          <a:ext cx="7915275" cy="252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1904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2" name="Rectangle 31">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food&#10;&#10;Description automatically generated">
            <a:extLst>
              <a:ext uri="{FF2B5EF4-FFF2-40B4-BE49-F238E27FC236}">
                <a16:creationId xmlns:a16="http://schemas.microsoft.com/office/drawing/2014/main" id="{D9461AD3-9C1E-5B4B-B3D6-DEBDE9E7B28E}"/>
              </a:ext>
            </a:extLst>
          </p:cNvPr>
          <p:cNvPicPr>
            <a:picLocks noChangeAspect="1"/>
          </p:cNvPicPr>
          <p:nvPr/>
        </p:nvPicPr>
        <p:blipFill rotWithShape="1">
          <a:blip r:embed="rId3">
            <a:alphaModFix amt="40000"/>
          </a:blip>
          <a:srcRect t="21050" r="-2" b="26918"/>
          <a:stretch/>
        </p:blipFill>
        <p:spPr>
          <a:xfrm>
            <a:off x="20" y="10"/>
            <a:ext cx="9143980" cy="5143490"/>
          </a:xfrm>
          <a:prstGeom prst="rect">
            <a:avLst/>
          </a:prstGeom>
        </p:spPr>
      </p:pic>
      <p:sp>
        <p:nvSpPr>
          <p:cNvPr id="2" name="Title 1">
            <a:extLst>
              <a:ext uri="{FF2B5EF4-FFF2-40B4-BE49-F238E27FC236}">
                <a16:creationId xmlns:a16="http://schemas.microsoft.com/office/drawing/2014/main" id="{0BE69F05-4919-2B4E-9BF1-631C2B2D15B0}"/>
              </a:ext>
            </a:extLst>
          </p:cNvPr>
          <p:cNvSpPr>
            <a:spLocks noGrp="1"/>
          </p:cNvSpPr>
          <p:nvPr>
            <p:ph type="title"/>
          </p:nvPr>
        </p:nvSpPr>
        <p:spPr>
          <a:xfrm>
            <a:off x="607500" y="1086860"/>
            <a:ext cx="7929000" cy="2799340"/>
          </a:xfrm>
        </p:spPr>
        <p:txBody>
          <a:bodyPr vert="horz" lIns="91440" tIns="45720" rIns="91440" bIns="45720" rtlCol="0" anchor="b">
            <a:normAutofit/>
          </a:bodyPr>
          <a:lstStyle/>
          <a:p>
            <a:pPr defTabSz="457200">
              <a:spcBef>
                <a:spcPct val="0"/>
              </a:spcBef>
            </a:pPr>
            <a:r>
              <a:rPr lang="en-US" sz="5400" dirty="0"/>
              <a:t>COVID-19 + ACTION PLAN</a:t>
            </a:r>
          </a:p>
        </p:txBody>
      </p:sp>
    </p:spTree>
    <p:extLst>
      <p:ext uri="{BB962C8B-B14F-4D97-AF65-F5344CB8AC3E}">
        <p14:creationId xmlns:p14="http://schemas.microsoft.com/office/powerpoint/2010/main" val="394383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CEE6EB-5BD2-8246-B349-86A639C9E244}"/>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Stay Home?  For How Long?</a:t>
            </a:r>
          </a:p>
        </p:txBody>
      </p:sp>
      <p:graphicFrame>
        <p:nvGraphicFramePr>
          <p:cNvPr id="5" name="Text Placeholder 2">
            <a:extLst>
              <a:ext uri="{FF2B5EF4-FFF2-40B4-BE49-F238E27FC236}">
                <a16:creationId xmlns:a16="http://schemas.microsoft.com/office/drawing/2014/main" id="{9E9A5FDC-377A-4DA2-80C2-BB338C773DD1}"/>
              </a:ext>
            </a:extLst>
          </p:cNvPr>
          <p:cNvGraphicFramePr/>
          <p:nvPr>
            <p:extLst>
              <p:ext uri="{D42A27DB-BD31-4B8C-83A1-F6EECF244321}">
                <p14:modId xmlns:p14="http://schemas.microsoft.com/office/powerpoint/2010/main" val="425625798"/>
              </p:ext>
            </p:extLst>
          </p:nvPr>
        </p:nvGraphicFramePr>
        <p:xfrm>
          <a:off x="200025" y="1665725"/>
          <a:ext cx="8747398" cy="337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0136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787973" y="787976"/>
            <a:ext cx="5143498" cy="3567551"/>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E8EAB2-014A-DE41-B4DC-FA6533CF72F4}"/>
              </a:ext>
            </a:extLst>
          </p:cNvPr>
          <p:cNvSpPr>
            <a:spLocks noGrp="1"/>
          </p:cNvSpPr>
          <p:nvPr>
            <p:ph type="title"/>
          </p:nvPr>
        </p:nvSpPr>
        <p:spPr>
          <a:xfrm>
            <a:off x="481315" y="1438689"/>
            <a:ext cx="2524079" cy="2998226"/>
          </a:xfrm>
        </p:spPr>
        <p:txBody>
          <a:bodyPr vert="horz" lIns="91440" tIns="45720" rIns="91440" bIns="45720" rtlCol="0" anchor="t">
            <a:normAutofit/>
          </a:bodyPr>
          <a:lstStyle/>
          <a:p>
            <a:pPr defTabSz="457200">
              <a:spcBef>
                <a:spcPct val="0"/>
              </a:spcBef>
            </a:pPr>
            <a:r>
              <a:rPr lang="en-US" sz="3300" dirty="0"/>
              <a:t>How do we find out?</a:t>
            </a:r>
          </a:p>
        </p:txBody>
      </p:sp>
      <p:graphicFrame>
        <p:nvGraphicFramePr>
          <p:cNvPr id="14" name="Text Placeholder 2">
            <a:extLst>
              <a:ext uri="{FF2B5EF4-FFF2-40B4-BE49-F238E27FC236}">
                <a16:creationId xmlns:a16="http://schemas.microsoft.com/office/drawing/2014/main" id="{B13A855E-84E5-40E2-9C75-EEBF811C2AEC}"/>
              </a:ext>
            </a:extLst>
          </p:cNvPr>
          <p:cNvGraphicFramePr/>
          <p:nvPr>
            <p:extLst>
              <p:ext uri="{D42A27DB-BD31-4B8C-83A1-F6EECF244321}">
                <p14:modId xmlns:p14="http://schemas.microsoft.com/office/powerpoint/2010/main" val="1988093738"/>
              </p:ext>
            </p:extLst>
          </p:nvPr>
        </p:nvGraphicFramePr>
        <p:xfrm>
          <a:off x="4167187" y="946547"/>
          <a:ext cx="4362450" cy="3245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467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FAE215-D61C-C340-B10A-DC3EE67C004C}"/>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Action Steps</a:t>
            </a:r>
          </a:p>
        </p:txBody>
      </p:sp>
      <p:graphicFrame>
        <p:nvGraphicFramePr>
          <p:cNvPr id="5" name="Text Placeholder 2">
            <a:extLst>
              <a:ext uri="{FF2B5EF4-FFF2-40B4-BE49-F238E27FC236}">
                <a16:creationId xmlns:a16="http://schemas.microsoft.com/office/drawing/2014/main" id="{EA90D8BD-C92B-4E33-9728-055BC3312390}"/>
              </a:ext>
            </a:extLst>
          </p:cNvPr>
          <p:cNvGraphicFramePr/>
          <p:nvPr>
            <p:extLst>
              <p:ext uri="{D42A27DB-BD31-4B8C-83A1-F6EECF244321}">
                <p14:modId xmlns:p14="http://schemas.microsoft.com/office/powerpoint/2010/main" val="2346503797"/>
              </p:ext>
            </p:extLst>
          </p:nvPr>
        </p:nvGraphicFramePr>
        <p:xfrm>
          <a:off x="614362" y="1911485"/>
          <a:ext cx="7915275" cy="24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5148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995788-D55F-914C-B81B-6E49B09FD0B5}"/>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Identify</a:t>
            </a:r>
          </a:p>
        </p:txBody>
      </p:sp>
      <p:graphicFrame>
        <p:nvGraphicFramePr>
          <p:cNvPr id="16" name="Text Placeholder 2">
            <a:extLst>
              <a:ext uri="{FF2B5EF4-FFF2-40B4-BE49-F238E27FC236}">
                <a16:creationId xmlns:a16="http://schemas.microsoft.com/office/drawing/2014/main" id="{F37D8F86-BA93-4381-9544-823809DDDB64}"/>
              </a:ext>
            </a:extLst>
          </p:cNvPr>
          <p:cNvGraphicFramePr/>
          <p:nvPr>
            <p:extLst>
              <p:ext uri="{D42A27DB-BD31-4B8C-83A1-F6EECF244321}">
                <p14:modId xmlns:p14="http://schemas.microsoft.com/office/powerpoint/2010/main" val="2095809428"/>
              </p:ext>
            </p:extLst>
          </p:nvPr>
        </p:nvGraphicFramePr>
        <p:xfrm>
          <a:off x="469219" y="1737313"/>
          <a:ext cx="8166781" cy="29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104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995788-D55F-914C-B81B-6E49B09FD0B5}"/>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Act</a:t>
            </a:r>
          </a:p>
        </p:txBody>
      </p:sp>
      <p:graphicFrame>
        <p:nvGraphicFramePr>
          <p:cNvPr id="16" name="Text Placeholder 2">
            <a:extLst>
              <a:ext uri="{FF2B5EF4-FFF2-40B4-BE49-F238E27FC236}">
                <a16:creationId xmlns:a16="http://schemas.microsoft.com/office/drawing/2014/main" id="{F37D8F86-BA93-4381-9544-823809DDDB64}"/>
              </a:ext>
            </a:extLst>
          </p:cNvPr>
          <p:cNvGraphicFramePr/>
          <p:nvPr>
            <p:extLst>
              <p:ext uri="{D42A27DB-BD31-4B8C-83A1-F6EECF244321}">
                <p14:modId xmlns:p14="http://schemas.microsoft.com/office/powerpoint/2010/main" val="379736846"/>
              </p:ext>
            </p:extLst>
          </p:nvPr>
        </p:nvGraphicFramePr>
        <p:xfrm>
          <a:off x="419809" y="1715397"/>
          <a:ext cx="8412906" cy="3295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5431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995788-D55F-914C-B81B-6E49B09FD0B5}"/>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Act</a:t>
            </a:r>
          </a:p>
        </p:txBody>
      </p:sp>
      <p:graphicFrame>
        <p:nvGraphicFramePr>
          <p:cNvPr id="16" name="Text Placeholder 2">
            <a:extLst>
              <a:ext uri="{FF2B5EF4-FFF2-40B4-BE49-F238E27FC236}">
                <a16:creationId xmlns:a16="http://schemas.microsoft.com/office/drawing/2014/main" id="{F37D8F86-BA93-4381-9544-823809DDDB64}"/>
              </a:ext>
            </a:extLst>
          </p:cNvPr>
          <p:cNvGraphicFramePr/>
          <p:nvPr>
            <p:extLst>
              <p:ext uri="{D42A27DB-BD31-4B8C-83A1-F6EECF244321}">
                <p14:modId xmlns:p14="http://schemas.microsoft.com/office/powerpoint/2010/main" val="3378333069"/>
              </p:ext>
            </p:extLst>
          </p:nvPr>
        </p:nvGraphicFramePr>
        <p:xfrm>
          <a:off x="614033" y="1809750"/>
          <a:ext cx="7362648" cy="2917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262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502CC3-0D0B-C845-A58C-D2DC1F4AA3A6}"/>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Organize</a:t>
            </a:r>
          </a:p>
        </p:txBody>
      </p:sp>
      <p:graphicFrame>
        <p:nvGraphicFramePr>
          <p:cNvPr id="5" name="Text Placeholder 2">
            <a:extLst>
              <a:ext uri="{FF2B5EF4-FFF2-40B4-BE49-F238E27FC236}">
                <a16:creationId xmlns:a16="http://schemas.microsoft.com/office/drawing/2014/main" id="{709242A1-C816-4C0D-B893-AD11FAC16808}"/>
              </a:ext>
            </a:extLst>
          </p:cNvPr>
          <p:cNvGraphicFramePr/>
          <p:nvPr>
            <p:extLst>
              <p:ext uri="{D42A27DB-BD31-4B8C-83A1-F6EECF244321}">
                <p14:modId xmlns:p14="http://schemas.microsoft.com/office/powerpoint/2010/main" val="2054250912"/>
              </p:ext>
            </p:extLst>
          </p:nvPr>
        </p:nvGraphicFramePr>
        <p:xfrm>
          <a:off x="614362" y="1871041"/>
          <a:ext cx="7915275" cy="2523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5907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0B3022-BCF4-C240-9642-C082896AEDFC}"/>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dirty="0"/>
              <a:t>Communicate</a:t>
            </a:r>
          </a:p>
        </p:txBody>
      </p:sp>
      <p:graphicFrame>
        <p:nvGraphicFramePr>
          <p:cNvPr id="9" name="Diagram 8">
            <a:extLst>
              <a:ext uri="{FF2B5EF4-FFF2-40B4-BE49-F238E27FC236}">
                <a16:creationId xmlns:a16="http://schemas.microsoft.com/office/drawing/2014/main" id="{0096B12E-E408-8844-B3BB-AA5284FA3097}"/>
              </a:ext>
            </a:extLst>
          </p:cNvPr>
          <p:cNvGraphicFramePr/>
          <p:nvPr>
            <p:extLst>
              <p:ext uri="{D42A27DB-BD31-4B8C-83A1-F6EECF244321}">
                <p14:modId xmlns:p14="http://schemas.microsoft.com/office/powerpoint/2010/main" val="3262862889"/>
              </p:ext>
            </p:extLst>
          </p:nvPr>
        </p:nvGraphicFramePr>
        <p:xfrm>
          <a:off x="101600" y="1727200"/>
          <a:ext cx="8882743"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21094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9A8DA0-A7C3-8B4D-B995-C224167CF4AA}"/>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Re-Start</a:t>
            </a:r>
          </a:p>
        </p:txBody>
      </p:sp>
      <p:graphicFrame>
        <p:nvGraphicFramePr>
          <p:cNvPr id="5" name="Text Placeholder 2">
            <a:extLst>
              <a:ext uri="{FF2B5EF4-FFF2-40B4-BE49-F238E27FC236}">
                <a16:creationId xmlns:a16="http://schemas.microsoft.com/office/drawing/2014/main" id="{F4DC9F77-DA25-458D-AB4C-EA5FC50EA2F1}"/>
              </a:ext>
            </a:extLst>
          </p:cNvPr>
          <p:cNvGraphicFramePr/>
          <p:nvPr>
            <p:extLst>
              <p:ext uri="{D42A27DB-BD31-4B8C-83A1-F6EECF244321}">
                <p14:modId xmlns:p14="http://schemas.microsoft.com/office/powerpoint/2010/main" val="4139132258"/>
              </p:ext>
            </p:extLst>
          </p:nvPr>
        </p:nvGraphicFramePr>
        <p:xfrm>
          <a:off x="367619" y="1828800"/>
          <a:ext cx="8558666" cy="291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916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flower&#10;&#10;Description automatically generated">
            <a:extLst>
              <a:ext uri="{FF2B5EF4-FFF2-40B4-BE49-F238E27FC236}">
                <a16:creationId xmlns:a16="http://schemas.microsoft.com/office/drawing/2014/main" id="{15A342F8-0191-1745-B5C7-9E6DE8A7AD64}"/>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r="5334" b="1"/>
          <a:stretch/>
        </p:blipFill>
        <p:spPr>
          <a:xfrm>
            <a:off x="20" y="10"/>
            <a:ext cx="9143980" cy="5143490"/>
          </a:xfrm>
          <a:prstGeom prst="rect">
            <a:avLst/>
          </a:prstGeom>
        </p:spPr>
      </p:pic>
      <p:sp>
        <p:nvSpPr>
          <p:cNvPr id="2" name="Title 1">
            <a:extLst>
              <a:ext uri="{FF2B5EF4-FFF2-40B4-BE49-F238E27FC236}">
                <a16:creationId xmlns:a16="http://schemas.microsoft.com/office/drawing/2014/main" id="{0F3A3233-7CD8-FB43-B37D-774F8AA70DED}"/>
              </a:ext>
            </a:extLst>
          </p:cNvPr>
          <p:cNvSpPr>
            <a:spLocks noGrp="1"/>
          </p:cNvSpPr>
          <p:nvPr>
            <p:ph type="title"/>
          </p:nvPr>
        </p:nvSpPr>
        <p:spPr>
          <a:xfrm>
            <a:off x="607500" y="1086860"/>
            <a:ext cx="7929000" cy="2799340"/>
          </a:xfrm>
        </p:spPr>
        <p:txBody>
          <a:bodyPr vert="horz" lIns="91440" tIns="45720" rIns="91440" bIns="45720" rtlCol="0" anchor="b">
            <a:normAutofit/>
          </a:bodyPr>
          <a:lstStyle/>
          <a:p>
            <a:pPr defTabSz="457200">
              <a:spcBef>
                <a:spcPct val="0"/>
              </a:spcBef>
            </a:pPr>
            <a:r>
              <a:rPr lang="en-US" sz="5400"/>
              <a:t>FAQ</a:t>
            </a:r>
          </a:p>
        </p:txBody>
      </p:sp>
    </p:spTree>
    <p:extLst>
      <p:ext uri="{BB962C8B-B14F-4D97-AF65-F5344CB8AC3E}">
        <p14:creationId xmlns:p14="http://schemas.microsoft.com/office/powerpoint/2010/main" val="39502287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44CA23-80BF-ED45-BDFA-CF2B244E44B0}"/>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lnSpc>
                <a:spcPct val="90000"/>
              </a:lnSpc>
              <a:spcBef>
                <a:spcPct val="0"/>
              </a:spcBef>
            </a:pPr>
            <a:r>
              <a:rPr lang="en-US" sz="2800"/>
              <a:t>ADDITIONAL COVID-19 PREVENTION STRATEGIES</a:t>
            </a:r>
          </a:p>
        </p:txBody>
      </p:sp>
      <p:graphicFrame>
        <p:nvGraphicFramePr>
          <p:cNvPr id="10" name="Text Placeholder 2">
            <a:extLst>
              <a:ext uri="{FF2B5EF4-FFF2-40B4-BE49-F238E27FC236}">
                <a16:creationId xmlns:a16="http://schemas.microsoft.com/office/drawing/2014/main" id="{87B78891-949F-4EC1-B996-B6C5F80F09DC}"/>
              </a:ext>
            </a:extLst>
          </p:cNvPr>
          <p:cNvGraphicFramePr/>
          <p:nvPr>
            <p:extLst>
              <p:ext uri="{D42A27DB-BD31-4B8C-83A1-F6EECF244321}">
                <p14:modId xmlns:p14="http://schemas.microsoft.com/office/powerpoint/2010/main" val="2113653421"/>
              </p:ext>
            </p:extLst>
          </p:nvPr>
        </p:nvGraphicFramePr>
        <p:xfrm>
          <a:off x="472965" y="1718441"/>
          <a:ext cx="8324193" cy="314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52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CEE6EB-5BD2-8246-B349-86A639C9E244}"/>
              </a:ext>
            </a:extLst>
          </p:cNvPr>
          <p:cNvSpPr>
            <a:spLocks noGrp="1"/>
          </p:cNvSpPr>
          <p:nvPr>
            <p:ph type="title"/>
          </p:nvPr>
        </p:nvSpPr>
        <p:spPr>
          <a:xfrm>
            <a:off x="607500" y="335391"/>
            <a:ext cx="7928998" cy="727837"/>
          </a:xfrm>
        </p:spPr>
        <p:txBody>
          <a:bodyPr vert="horz" lIns="91440" tIns="45720" rIns="91440" bIns="45720" rtlCol="0" anchor="b">
            <a:normAutofit/>
          </a:bodyPr>
          <a:lstStyle/>
          <a:p>
            <a:pPr defTabSz="457200">
              <a:spcBef>
                <a:spcPct val="0"/>
              </a:spcBef>
            </a:pPr>
            <a:r>
              <a:rPr lang="en-US" sz="4000"/>
              <a:t>Stay Home?  For How Long?</a:t>
            </a:r>
          </a:p>
        </p:txBody>
      </p:sp>
      <p:graphicFrame>
        <p:nvGraphicFramePr>
          <p:cNvPr id="5" name="Text Placeholder 2">
            <a:extLst>
              <a:ext uri="{FF2B5EF4-FFF2-40B4-BE49-F238E27FC236}">
                <a16:creationId xmlns:a16="http://schemas.microsoft.com/office/drawing/2014/main" id="{9E9A5FDC-377A-4DA2-80C2-BB338C773DD1}"/>
              </a:ext>
            </a:extLst>
          </p:cNvPr>
          <p:cNvGraphicFramePr/>
          <p:nvPr>
            <p:extLst>
              <p:ext uri="{D42A27DB-BD31-4B8C-83A1-F6EECF244321}">
                <p14:modId xmlns:p14="http://schemas.microsoft.com/office/powerpoint/2010/main" val="3889553555"/>
              </p:ext>
            </p:extLst>
          </p:nvPr>
        </p:nvGraphicFramePr>
        <p:xfrm>
          <a:off x="114299" y="1733281"/>
          <a:ext cx="8913813" cy="3253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9934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92"/>
        <p:cNvGrpSpPr/>
        <p:nvPr/>
      </p:nvGrpSpPr>
      <p:grpSpPr>
        <a:xfrm>
          <a:off x="0" y="0"/>
          <a:ext cx="0" cy="0"/>
          <a:chOff x="0" y="0"/>
          <a:chExt cx="0" cy="0"/>
        </a:xfrm>
      </p:grpSpPr>
      <p:sp>
        <p:nvSpPr>
          <p:cNvPr id="137"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3" name="Google Shape;193;p32"/>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4000"/>
              <a:t>What do I do if…..</a:t>
            </a:r>
          </a:p>
        </p:txBody>
      </p:sp>
      <p:graphicFrame>
        <p:nvGraphicFramePr>
          <p:cNvPr id="196" name="Google Shape;194;p32">
            <a:extLst>
              <a:ext uri="{FF2B5EF4-FFF2-40B4-BE49-F238E27FC236}">
                <a16:creationId xmlns:a16="http://schemas.microsoft.com/office/drawing/2014/main" id="{D89B6420-7468-419A-846B-50B3613A2D01}"/>
              </a:ext>
            </a:extLst>
          </p:cNvPr>
          <p:cNvGraphicFramePr/>
          <p:nvPr>
            <p:extLst>
              <p:ext uri="{D42A27DB-BD31-4B8C-83A1-F6EECF244321}">
                <p14:modId xmlns:p14="http://schemas.microsoft.com/office/powerpoint/2010/main" val="1311369134"/>
              </p:ext>
            </p:extLst>
          </p:nvPr>
        </p:nvGraphicFramePr>
        <p:xfrm>
          <a:off x="614362" y="1911485"/>
          <a:ext cx="7915275" cy="24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92"/>
        <p:cNvGrpSpPr/>
        <p:nvPr/>
      </p:nvGrpSpPr>
      <p:grpSpPr>
        <a:xfrm>
          <a:off x="0" y="0"/>
          <a:ext cx="0" cy="0"/>
          <a:chOff x="0" y="0"/>
          <a:chExt cx="0" cy="0"/>
        </a:xfrm>
      </p:grpSpPr>
      <p:sp>
        <p:nvSpPr>
          <p:cNvPr id="72"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3" name="Google Shape;193;p32"/>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4000"/>
              <a:t>What do I do if…..</a:t>
            </a:r>
          </a:p>
        </p:txBody>
      </p:sp>
      <p:graphicFrame>
        <p:nvGraphicFramePr>
          <p:cNvPr id="196" name="Google Shape;194;p32">
            <a:extLst>
              <a:ext uri="{FF2B5EF4-FFF2-40B4-BE49-F238E27FC236}">
                <a16:creationId xmlns:a16="http://schemas.microsoft.com/office/drawing/2014/main" id="{D89B6420-7468-419A-846B-50B3613A2D01}"/>
              </a:ext>
            </a:extLst>
          </p:cNvPr>
          <p:cNvGraphicFramePr/>
          <p:nvPr>
            <p:extLst>
              <p:ext uri="{D42A27DB-BD31-4B8C-83A1-F6EECF244321}">
                <p14:modId xmlns:p14="http://schemas.microsoft.com/office/powerpoint/2010/main" val="3027378138"/>
              </p:ext>
            </p:extLst>
          </p:nvPr>
        </p:nvGraphicFramePr>
        <p:xfrm>
          <a:off x="614362" y="1871041"/>
          <a:ext cx="7915275" cy="2523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0158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92"/>
        <p:cNvGrpSpPr/>
        <p:nvPr/>
      </p:nvGrpSpPr>
      <p:grpSpPr>
        <a:xfrm>
          <a:off x="0" y="0"/>
          <a:ext cx="0" cy="0"/>
          <a:chOff x="0" y="0"/>
          <a:chExt cx="0" cy="0"/>
        </a:xfrm>
      </p:grpSpPr>
      <p:sp>
        <p:nvSpPr>
          <p:cNvPr id="72"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3" name="Google Shape;193;p32"/>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4000"/>
              <a:t>What do I do if…..</a:t>
            </a:r>
          </a:p>
        </p:txBody>
      </p:sp>
      <p:graphicFrame>
        <p:nvGraphicFramePr>
          <p:cNvPr id="196" name="Google Shape;194;p32">
            <a:extLst>
              <a:ext uri="{FF2B5EF4-FFF2-40B4-BE49-F238E27FC236}">
                <a16:creationId xmlns:a16="http://schemas.microsoft.com/office/drawing/2014/main" id="{D89B6420-7468-419A-846B-50B3613A2D01}"/>
              </a:ext>
            </a:extLst>
          </p:cNvPr>
          <p:cNvGraphicFramePr/>
          <p:nvPr>
            <p:extLst>
              <p:ext uri="{D42A27DB-BD31-4B8C-83A1-F6EECF244321}">
                <p14:modId xmlns:p14="http://schemas.microsoft.com/office/powerpoint/2010/main" val="1694175156"/>
              </p:ext>
            </p:extLst>
          </p:nvPr>
        </p:nvGraphicFramePr>
        <p:xfrm>
          <a:off x="173687" y="1608463"/>
          <a:ext cx="8772009" cy="3382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0020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92"/>
        <p:cNvGrpSpPr/>
        <p:nvPr/>
      </p:nvGrpSpPr>
      <p:grpSpPr>
        <a:xfrm>
          <a:off x="0" y="0"/>
          <a:ext cx="0" cy="0"/>
          <a:chOff x="0" y="0"/>
          <a:chExt cx="0" cy="0"/>
        </a:xfrm>
      </p:grpSpPr>
      <p:sp>
        <p:nvSpPr>
          <p:cNvPr id="72"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3" name="Google Shape;193;p32"/>
          <p:cNvSpPr txBox="1">
            <a:spLocks noGrp="1"/>
          </p:cNvSpPr>
          <p:nvPr>
            <p:ph type="title"/>
          </p:nvPr>
        </p:nvSpPr>
        <p:spPr>
          <a:xfrm>
            <a:off x="607500" y="335391"/>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4000"/>
              <a:t>What do I do if…..</a:t>
            </a:r>
          </a:p>
        </p:txBody>
      </p:sp>
      <p:graphicFrame>
        <p:nvGraphicFramePr>
          <p:cNvPr id="196" name="Google Shape;194;p32">
            <a:extLst>
              <a:ext uri="{FF2B5EF4-FFF2-40B4-BE49-F238E27FC236}">
                <a16:creationId xmlns:a16="http://schemas.microsoft.com/office/drawing/2014/main" id="{D89B6420-7468-419A-846B-50B3613A2D01}"/>
              </a:ext>
            </a:extLst>
          </p:cNvPr>
          <p:cNvGraphicFramePr/>
          <p:nvPr>
            <p:extLst>
              <p:ext uri="{D42A27DB-BD31-4B8C-83A1-F6EECF244321}">
                <p14:modId xmlns:p14="http://schemas.microsoft.com/office/powerpoint/2010/main" val="1386577746"/>
              </p:ext>
            </p:extLst>
          </p:nvPr>
        </p:nvGraphicFramePr>
        <p:xfrm>
          <a:off x="383008" y="1938969"/>
          <a:ext cx="8474553" cy="264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2279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6" name="Rectangle 10">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482600"/>
            <a:ext cx="8188361" cy="4178299"/>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5F63750-677A-704F-82AD-6711F307D372}"/>
              </a:ext>
            </a:extLst>
          </p:cNvPr>
          <p:cNvSpPr txBox="1"/>
          <p:nvPr/>
        </p:nvSpPr>
        <p:spPr>
          <a:xfrm>
            <a:off x="623087" y="1574801"/>
            <a:ext cx="7565947" cy="2001283"/>
          </a:xfrm>
          <a:prstGeom prst="rect">
            <a:avLst/>
          </a:prstGeom>
          <a:effectLst/>
        </p:spPr>
        <p:txBody>
          <a:bodyPr vert="horz" lIns="91440" tIns="45720" rIns="91440" bIns="45720" rtlCol="0" anchor="b">
            <a:normAutofit fontScale="32500" lnSpcReduction="20000"/>
          </a:bodyPr>
          <a:lstStyle/>
          <a:p>
            <a:pPr algn="ctr">
              <a:lnSpc>
                <a:spcPct val="90000"/>
              </a:lnSpc>
              <a:spcBef>
                <a:spcPct val="0"/>
              </a:spcBef>
              <a:spcAft>
                <a:spcPts val="600"/>
              </a:spcAft>
            </a:pPr>
            <a:r>
              <a:rPr lang="en-US" sz="4200" b="1" dirty="0">
                <a:latin typeface="+mj-lt"/>
                <a:ea typeface="+mj-ea"/>
                <a:cs typeface="+mj-cs"/>
              </a:rPr>
              <a:t>Any further questions?</a:t>
            </a:r>
          </a:p>
          <a:p>
            <a:pPr algn="ctr">
              <a:lnSpc>
                <a:spcPct val="90000"/>
              </a:lnSpc>
              <a:spcBef>
                <a:spcPct val="0"/>
              </a:spcBef>
              <a:spcAft>
                <a:spcPts val="600"/>
              </a:spcAft>
            </a:pPr>
            <a:endParaRPr lang="en-US" sz="4200" b="1" dirty="0">
              <a:latin typeface="+mj-lt"/>
              <a:ea typeface="+mj-ea"/>
              <a:cs typeface="+mj-cs"/>
            </a:endParaRPr>
          </a:p>
          <a:p>
            <a:pPr algn="ctr">
              <a:lnSpc>
                <a:spcPct val="90000"/>
              </a:lnSpc>
              <a:spcBef>
                <a:spcPct val="0"/>
              </a:spcBef>
              <a:spcAft>
                <a:spcPts val="600"/>
              </a:spcAft>
            </a:pPr>
            <a:r>
              <a:rPr lang="en-US" sz="4200" b="1" dirty="0">
                <a:latin typeface="+mj-lt"/>
                <a:ea typeface="+mj-ea"/>
                <a:cs typeface="+mj-cs"/>
              </a:rPr>
              <a:t>Contact Lisa Hemmie</a:t>
            </a:r>
          </a:p>
          <a:p>
            <a:pPr algn="ctr">
              <a:lnSpc>
                <a:spcPct val="90000"/>
              </a:lnSpc>
              <a:spcBef>
                <a:spcPct val="0"/>
              </a:spcBef>
              <a:spcAft>
                <a:spcPts val="600"/>
              </a:spcAft>
            </a:pPr>
            <a:r>
              <a:rPr lang="en-US" sz="4200" b="1" dirty="0" err="1">
                <a:latin typeface="+mj-lt"/>
                <a:ea typeface="+mj-ea"/>
                <a:cs typeface="+mj-cs"/>
              </a:rPr>
              <a:t>lisa@americanspiritathletics</a:t>
            </a:r>
            <a:endParaRPr lang="en-US" sz="4200" b="1" dirty="0">
              <a:latin typeface="+mj-lt"/>
              <a:ea typeface="+mj-ea"/>
              <a:cs typeface="+mj-cs"/>
            </a:endParaRPr>
          </a:p>
          <a:p>
            <a:pPr algn="ctr">
              <a:lnSpc>
                <a:spcPct val="90000"/>
              </a:lnSpc>
              <a:spcBef>
                <a:spcPct val="0"/>
              </a:spcBef>
              <a:spcAft>
                <a:spcPts val="600"/>
              </a:spcAft>
            </a:pPr>
            <a:r>
              <a:rPr lang="en-US" sz="4200" b="1" dirty="0">
                <a:latin typeface="+mj-lt"/>
                <a:ea typeface="+mj-ea"/>
                <a:cs typeface="+mj-cs"/>
              </a:rPr>
              <a:t>323-203-7542</a:t>
            </a:r>
          </a:p>
          <a:p>
            <a:pPr algn="ctr">
              <a:lnSpc>
                <a:spcPct val="90000"/>
              </a:lnSpc>
              <a:spcBef>
                <a:spcPct val="0"/>
              </a:spcBef>
              <a:spcAft>
                <a:spcPts val="600"/>
              </a:spcAft>
            </a:pPr>
            <a:r>
              <a:rPr lang="en-US" sz="4200" b="1" dirty="0">
                <a:latin typeface="+mj-lt"/>
                <a:ea typeface="+mj-ea"/>
                <a:cs typeface="+mj-cs"/>
              </a:rPr>
              <a:t>Guidelines are ever changing.  We will do our best to continue to monitor conditions and guidelines.</a:t>
            </a:r>
          </a:p>
          <a:p>
            <a:pPr algn="ctr">
              <a:lnSpc>
                <a:spcPct val="90000"/>
              </a:lnSpc>
              <a:spcBef>
                <a:spcPct val="0"/>
              </a:spcBef>
              <a:spcAft>
                <a:spcPts val="600"/>
              </a:spcAft>
            </a:pPr>
            <a:r>
              <a:rPr lang="en-US" sz="4200" b="1" dirty="0">
                <a:latin typeface="+mj-lt"/>
                <a:ea typeface="+mj-ea"/>
                <a:cs typeface="+mj-cs"/>
              </a:rPr>
              <a:t>Information subject to change.  ASA cannot control or prevent COVID-19 in entirety.</a:t>
            </a:r>
          </a:p>
        </p:txBody>
      </p:sp>
      <p:pic>
        <p:nvPicPr>
          <p:cNvPr id="3" name="Picture 2" descr="A close up of a sign&#10;&#10;Description automatically generated">
            <a:extLst>
              <a:ext uri="{FF2B5EF4-FFF2-40B4-BE49-F238E27FC236}">
                <a16:creationId xmlns:a16="http://schemas.microsoft.com/office/drawing/2014/main" id="{26C33C67-E8D7-4AFF-9E5F-83F60FD992FF}"/>
              </a:ext>
            </a:extLst>
          </p:cNvPr>
          <p:cNvPicPr>
            <a:picLocks noChangeAspect="1"/>
          </p:cNvPicPr>
          <p:nvPr/>
        </p:nvPicPr>
        <p:blipFill>
          <a:blip r:embed="rId2"/>
          <a:stretch>
            <a:fillRect/>
          </a:stretch>
        </p:blipFill>
        <p:spPr>
          <a:xfrm>
            <a:off x="778423" y="455612"/>
            <a:ext cx="1574801" cy="1574801"/>
          </a:xfrm>
          <a:prstGeom prst="rect">
            <a:avLst/>
          </a:prstGeom>
        </p:spPr>
      </p:pic>
    </p:spTree>
    <p:extLst>
      <p:ext uri="{BB962C8B-B14F-4D97-AF65-F5344CB8AC3E}">
        <p14:creationId xmlns:p14="http://schemas.microsoft.com/office/powerpoint/2010/main" val="608068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227</TotalTime>
  <Words>5175</Words>
  <Application>Microsoft Office PowerPoint</Application>
  <PresentationFormat>On-screen Show (16:9)</PresentationFormat>
  <Paragraphs>667</Paragraphs>
  <Slides>94</Slides>
  <Notes>48</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Wingdings 2</vt:lpstr>
      <vt:lpstr>halyard-display</vt:lpstr>
      <vt:lpstr>Calibri</vt:lpstr>
      <vt:lpstr>Quotable</vt:lpstr>
      <vt:lpstr> COVID – 19  Opening Protocol</vt:lpstr>
      <vt:lpstr>What is COVID-19?</vt:lpstr>
      <vt:lpstr>How is COVID 19 transmitted and spread?</vt:lpstr>
      <vt:lpstr>Most COVID-19 transmission occurs through Close Contact</vt:lpstr>
      <vt:lpstr>How long can COVID-19 remain viable?</vt:lpstr>
      <vt:lpstr>What are signs and symptoms of COVID 19?</vt:lpstr>
      <vt:lpstr>What do I do if:  I have SIGNS or SYMPTOMS of COVID-19?     I have a SUSPECTED or CONFIRMED DIAGNOSIS of COVID-19?  Someone in my household or I’ve been on close contact with has a CONFIRMED DIAGNOSIS of COVID-19?</vt:lpstr>
      <vt:lpstr>Stay Home?  For How Long?</vt:lpstr>
      <vt:lpstr>Stay Home?  For How Long?</vt:lpstr>
      <vt:lpstr>Stay Home?  For How Long?</vt:lpstr>
      <vt:lpstr>COVID-19 SAFER OPERATIONS</vt:lpstr>
      <vt:lpstr>How can ASA operate safely </vt:lpstr>
      <vt:lpstr>Physical Distancing</vt:lpstr>
      <vt:lpstr>Kids + Sport = People in Motion</vt:lpstr>
      <vt:lpstr>Physical Distancing Strategies- We will continue to follow state, local, national guidance that also directs to information from the American Academy of Pediatrics (and for our specific activities)</vt:lpstr>
      <vt:lpstr>Gym Organization &amp; Operation</vt:lpstr>
      <vt:lpstr>Gym Organizational Changes</vt:lpstr>
      <vt:lpstr>Gym Operational Changes</vt:lpstr>
      <vt:lpstr>Gym Operations</vt:lpstr>
      <vt:lpstr>Participants, Staff &amp; Spectators</vt:lpstr>
      <vt:lpstr>We think you are INCREDIBLE…</vt:lpstr>
      <vt:lpstr>All Staff, Participants &amp; Spectators Must</vt:lpstr>
      <vt:lpstr>Screening Procedures</vt:lpstr>
      <vt:lpstr>Participant Changes</vt:lpstr>
      <vt:lpstr>Participant Changes</vt:lpstr>
      <vt:lpstr>All Staff</vt:lpstr>
      <vt:lpstr>Protocol for Coaching Staff</vt:lpstr>
      <vt:lpstr>PowerPoint Presentation</vt:lpstr>
      <vt:lpstr>Enhanced Cleaning Protocols</vt:lpstr>
      <vt:lpstr>Cleaning Processes Modifications</vt:lpstr>
      <vt:lpstr>Staff &amp; Participant Education</vt:lpstr>
      <vt:lpstr>Our Staff &amp; Participant Education is designed to </vt:lpstr>
      <vt:lpstr>Education and Training Via Gym Signage, Zoom &amp; Google</vt:lpstr>
      <vt:lpstr>Required COVID-19 Training</vt:lpstr>
      <vt:lpstr>COVID-19 Response Team</vt:lpstr>
      <vt:lpstr>RCG COVID-19 Response Owners</vt:lpstr>
      <vt:lpstr>Key COVID-19 Training Concepts</vt:lpstr>
      <vt:lpstr>How to Physical Distance</vt:lpstr>
      <vt:lpstr>Physical Distancing Practices</vt:lpstr>
      <vt:lpstr>Practicing Good Hygiene</vt:lpstr>
      <vt:lpstr>PowerPoint Presentation</vt:lpstr>
      <vt:lpstr>In general, you should wash your hands</vt:lpstr>
      <vt:lpstr>When should I wash my hands at the gym??</vt:lpstr>
      <vt:lpstr>COVER YOUR COUGH AND SNEEZE</vt:lpstr>
      <vt:lpstr>PowerPoint Presentation</vt:lpstr>
      <vt:lpstr>PowerPoint Presentation</vt:lpstr>
      <vt:lpstr>What about hand sanitizer?</vt:lpstr>
      <vt:lpstr>How to use Hand Sanitizer-video How to use Hand Sanitizer video link:  https://youtu.be/4xC-_7ZiQoY </vt:lpstr>
      <vt:lpstr>Participant &amp; Staff Screening Protocols</vt:lpstr>
      <vt:lpstr>Health Screening Questions</vt:lpstr>
      <vt:lpstr>Staff  Self- Screening</vt:lpstr>
      <vt:lpstr>Participant Self- Screening</vt:lpstr>
      <vt:lpstr>What kind of PPE do Screening Staff require? Staff will wear masks. Gloves as necessary</vt:lpstr>
      <vt:lpstr>When to Leave Home  Guidelines  </vt:lpstr>
      <vt:lpstr>Potential Exposure  Guidelines </vt:lpstr>
      <vt:lpstr>All About PPE</vt:lpstr>
      <vt:lpstr>When to wear a mask</vt:lpstr>
      <vt:lpstr>PowerPoint Presentation</vt:lpstr>
      <vt:lpstr>PowerPoint Presentation</vt:lpstr>
      <vt:lpstr>PowerPoint Presentation</vt:lpstr>
      <vt:lpstr>When to wear gloves</vt:lpstr>
      <vt:lpstr>How to remove gloves properly-video How to remove gloves properly video link:  https://youtu.be/xTYioOo__6U </vt:lpstr>
      <vt:lpstr>Proper Cleaning &amp; Disinfection</vt:lpstr>
      <vt:lpstr>Cleaning PPE</vt:lpstr>
      <vt:lpstr>When will things be cleaned?</vt:lpstr>
      <vt:lpstr>After Use</vt:lpstr>
      <vt:lpstr>Between Class Blocks</vt:lpstr>
      <vt:lpstr>2-3 Times Per Day</vt:lpstr>
      <vt:lpstr>Daily</vt:lpstr>
      <vt:lpstr>Alternating Days/Bi-Weekly</vt:lpstr>
      <vt:lpstr>Weekly</vt:lpstr>
      <vt:lpstr>What will we use to clean? </vt:lpstr>
      <vt:lpstr>Order of Cleaning </vt:lpstr>
      <vt:lpstr>Bathrooms-MCCS/City has janitorial service</vt:lpstr>
      <vt:lpstr>Gym/Lobby/Parent Area-MCCS has janitorial service</vt:lpstr>
      <vt:lpstr>Break Room/Offices/MCCS/City/ASA etc.</vt:lpstr>
      <vt:lpstr>Mats/Shapes/Weights/Flooring</vt:lpstr>
      <vt:lpstr>Cleaning Reminders</vt:lpstr>
      <vt:lpstr>COVID-19 + ACTION PLAN</vt:lpstr>
      <vt:lpstr>How do we find out?</vt:lpstr>
      <vt:lpstr>Action Steps</vt:lpstr>
      <vt:lpstr>Identify</vt:lpstr>
      <vt:lpstr>Act</vt:lpstr>
      <vt:lpstr>Act</vt:lpstr>
      <vt:lpstr>Organize</vt:lpstr>
      <vt:lpstr>Communicate</vt:lpstr>
      <vt:lpstr>Re-Start</vt:lpstr>
      <vt:lpstr>FAQ</vt:lpstr>
      <vt:lpstr>ADDITIONAL COVID-19 PREVENTION STRATEGIES</vt:lpstr>
      <vt:lpstr>What do I do if…..</vt:lpstr>
      <vt:lpstr>What do I do if…..</vt:lpstr>
      <vt:lpstr>What do I do if…..</vt:lpstr>
      <vt:lpstr>What do I do if…..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RCG COVID – 19  Re-Opening Protocol</dc:title>
  <dc:creator>Jamie Boyd Hamilton</dc:creator>
  <cp:lastModifiedBy>Hemmie, Lisa</cp:lastModifiedBy>
  <cp:revision>65</cp:revision>
  <cp:lastPrinted>2020-08-31T07:18:20Z</cp:lastPrinted>
  <dcterms:created xsi:type="dcterms:W3CDTF">2020-08-29T16:35:43Z</dcterms:created>
  <dcterms:modified xsi:type="dcterms:W3CDTF">2021-08-17T02:35:32Z</dcterms:modified>
</cp:coreProperties>
</file>